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3" r:id="rId9"/>
    <p:sldId id="264" r:id="rId10"/>
    <p:sldId id="266" r:id="rId11"/>
    <p:sldId id="268" r:id="rId12"/>
    <p:sldId id="269" r:id="rId13"/>
    <p:sldId id="270" r:id="rId14"/>
    <p:sldId id="271" r:id="rId15"/>
    <p:sldId id="272" r:id="rId16"/>
    <p:sldId id="273" r:id="rId17"/>
    <p:sldId id="274" r:id="rId18"/>
    <p:sldId id="275"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4" d="100"/>
          <a:sy n="74" d="100"/>
        </p:scale>
        <p:origin x="10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UCHE Katie" userId="d242ab6c-043e-4c8b-ae94-0df708a87163" providerId="ADAL" clId="{479F075F-D3FC-4AD3-B29E-B995FA9B9DE0}"/>
    <pc:docChg chg="modSld">
      <pc:chgData name="BOUCHE Katie" userId="d242ab6c-043e-4c8b-ae94-0df708a87163" providerId="ADAL" clId="{479F075F-D3FC-4AD3-B29E-B995FA9B9DE0}" dt="2024-10-01T14:14:26.427" v="6" actId="20577"/>
      <pc:docMkLst>
        <pc:docMk/>
      </pc:docMkLst>
      <pc:sldChg chg="modSp mod">
        <pc:chgData name="BOUCHE Katie" userId="d242ab6c-043e-4c8b-ae94-0df708a87163" providerId="ADAL" clId="{479F075F-D3FC-4AD3-B29E-B995FA9B9DE0}" dt="2024-10-01T14:14:26.427" v="6" actId="20577"/>
        <pc:sldMkLst>
          <pc:docMk/>
          <pc:sldMk cId="1771257979" sldId="257"/>
        </pc:sldMkLst>
        <pc:spChg chg="mod">
          <ac:chgData name="BOUCHE Katie" userId="d242ab6c-043e-4c8b-ae94-0df708a87163" providerId="ADAL" clId="{479F075F-D3FC-4AD3-B29E-B995FA9B9DE0}" dt="2024-10-01T14:14:26.427" v="6" actId="20577"/>
          <ac:spMkLst>
            <pc:docMk/>
            <pc:sldMk cId="1771257979" sldId="257"/>
            <ac:spMk id="4" creationId="{EEBA1E71-4938-FEFF-16C3-2089A92DF877}"/>
          </ac:spMkLst>
        </pc:spChg>
      </pc:sldChg>
      <pc:sldChg chg="modSp mod">
        <pc:chgData name="BOUCHE Katie" userId="d242ab6c-043e-4c8b-ae94-0df708a87163" providerId="ADAL" clId="{479F075F-D3FC-4AD3-B29E-B995FA9B9DE0}" dt="2024-10-01T14:05:16.378" v="0" actId="20577"/>
        <pc:sldMkLst>
          <pc:docMk/>
          <pc:sldMk cId="3312434567" sldId="263"/>
        </pc:sldMkLst>
        <pc:spChg chg="mod">
          <ac:chgData name="BOUCHE Katie" userId="d242ab6c-043e-4c8b-ae94-0df708a87163" providerId="ADAL" clId="{479F075F-D3FC-4AD3-B29E-B995FA9B9DE0}" dt="2024-10-01T14:05:16.378" v="0" actId="20577"/>
          <ac:spMkLst>
            <pc:docMk/>
            <pc:sldMk cId="3312434567" sldId="263"/>
            <ac:spMk id="3" creationId="{A9AE1E54-0302-1E58-5814-3D932168B20D}"/>
          </ac:spMkLst>
        </pc:spChg>
      </pc:sldChg>
      <pc:sldChg chg="modSp mod">
        <pc:chgData name="BOUCHE Katie" userId="d242ab6c-043e-4c8b-ae94-0df708a87163" providerId="ADAL" clId="{479F075F-D3FC-4AD3-B29E-B995FA9B9DE0}" dt="2024-10-01T14:13:58.256" v="5" actId="6549"/>
        <pc:sldMkLst>
          <pc:docMk/>
          <pc:sldMk cId="678230993" sldId="264"/>
        </pc:sldMkLst>
        <pc:spChg chg="mod">
          <ac:chgData name="BOUCHE Katie" userId="d242ab6c-043e-4c8b-ae94-0df708a87163" providerId="ADAL" clId="{479F075F-D3FC-4AD3-B29E-B995FA9B9DE0}" dt="2024-10-01T14:13:58.256" v="5" actId="6549"/>
          <ac:spMkLst>
            <pc:docMk/>
            <pc:sldMk cId="678230993" sldId="264"/>
            <ac:spMk id="3" creationId="{A9AE1E54-0302-1E58-5814-3D932168B20D}"/>
          </ac:spMkLst>
        </pc:spChg>
      </pc:sldChg>
      <pc:sldChg chg="modSp mod">
        <pc:chgData name="BOUCHE Katie" userId="d242ab6c-043e-4c8b-ae94-0df708a87163" providerId="ADAL" clId="{479F075F-D3FC-4AD3-B29E-B995FA9B9DE0}" dt="2024-10-01T14:08:24.311" v="3" actId="20577"/>
        <pc:sldMkLst>
          <pc:docMk/>
          <pc:sldMk cId="2061713043" sldId="269"/>
        </pc:sldMkLst>
        <pc:spChg chg="mod">
          <ac:chgData name="BOUCHE Katie" userId="d242ab6c-043e-4c8b-ae94-0df708a87163" providerId="ADAL" clId="{479F075F-D3FC-4AD3-B29E-B995FA9B9DE0}" dt="2024-10-01T14:08:24.311" v="3" actId="20577"/>
          <ac:spMkLst>
            <pc:docMk/>
            <pc:sldMk cId="2061713043" sldId="269"/>
            <ac:spMk id="3" creationId="{A9AE1E54-0302-1E58-5814-3D932168B20D}"/>
          </ac:spMkLst>
        </pc:spChg>
      </pc:sldChg>
      <pc:sldChg chg="modSp mod">
        <pc:chgData name="BOUCHE Katie" userId="d242ab6c-043e-4c8b-ae94-0df708a87163" providerId="ADAL" clId="{479F075F-D3FC-4AD3-B29E-B995FA9B9DE0}" dt="2024-10-01T14:08:38.772" v="4" actId="20577"/>
        <pc:sldMkLst>
          <pc:docMk/>
          <pc:sldMk cId="2774053960" sldId="270"/>
        </pc:sldMkLst>
        <pc:spChg chg="mod">
          <ac:chgData name="BOUCHE Katie" userId="d242ab6c-043e-4c8b-ae94-0df708a87163" providerId="ADAL" clId="{479F075F-D3FC-4AD3-B29E-B995FA9B9DE0}" dt="2024-10-01T14:08:38.772" v="4" actId="20577"/>
          <ac:spMkLst>
            <pc:docMk/>
            <pc:sldMk cId="2774053960" sldId="270"/>
            <ac:spMk id="3" creationId="{A9AE1E54-0302-1E58-5814-3D932168B20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5013E7-9081-2A1A-8A7A-4737C8E958A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85A0808-AF30-EC53-B666-F189623F28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8DD8276-14B0-FA1F-24FE-EBF24DB0928E}"/>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5" name="Espace réservé du pied de page 4">
            <a:extLst>
              <a:ext uri="{FF2B5EF4-FFF2-40B4-BE49-F238E27FC236}">
                <a16:creationId xmlns:a16="http://schemas.microsoft.com/office/drawing/2014/main" id="{5E13BEB9-ACA1-5F9E-542E-F783C82BA0C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9221A8B-B951-5482-7765-ECD7BFB9FBBA}"/>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3719041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0DEEFF-FBBE-0924-80A5-43946D940BF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084470B-0C1E-9151-3011-92EE3C1B765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0ED37B6-96BB-3FCD-2F8F-FB4F460D3679}"/>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5" name="Espace réservé du pied de page 4">
            <a:extLst>
              <a:ext uri="{FF2B5EF4-FFF2-40B4-BE49-F238E27FC236}">
                <a16:creationId xmlns:a16="http://schemas.microsoft.com/office/drawing/2014/main" id="{A6F53702-3806-5F16-1D57-8E8E2D60F5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6E47AD8-297A-F210-9BCC-BF69ADB36D46}"/>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2136738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125598A-E541-E76A-C2B4-5A42A555776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3074951-537A-5402-CD5C-8E842F457BB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1A9240B-978E-A01F-E524-85431DBAD367}"/>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5" name="Espace réservé du pied de page 4">
            <a:extLst>
              <a:ext uri="{FF2B5EF4-FFF2-40B4-BE49-F238E27FC236}">
                <a16:creationId xmlns:a16="http://schemas.microsoft.com/office/drawing/2014/main" id="{DD070A31-303D-0CF4-FB5A-F9221F1198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3B4E044-E648-E9E7-00D3-8D4DDD8AE3FB}"/>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268943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EB72AE-FA7B-3636-8F45-C9BF96D3C72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23BCCB5-0686-7AF7-5441-13D8B4AC5D9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748F3F9-6DC8-4E3D-8319-EE7AE16EF7BA}"/>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5" name="Espace réservé du pied de page 4">
            <a:extLst>
              <a:ext uri="{FF2B5EF4-FFF2-40B4-BE49-F238E27FC236}">
                <a16:creationId xmlns:a16="http://schemas.microsoft.com/office/drawing/2014/main" id="{2C3BCD40-EE50-D478-8040-F00C4AD26BC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CE45479-F233-3563-1A70-03D7CE50055F}"/>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339533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CA0C4B-AFF7-461F-CFBC-09ADD05ACBE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923A786-CEDE-3B52-01C6-B570874038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11DA0B2-CE3F-97FA-2A70-19B1155C6865}"/>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5" name="Espace réservé du pied de page 4">
            <a:extLst>
              <a:ext uri="{FF2B5EF4-FFF2-40B4-BE49-F238E27FC236}">
                <a16:creationId xmlns:a16="http://schemas.microsoft.com/office/drawing/2014/main" id="{A35D3762-49F1-9017-D8E7-354D3407D3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B653EA3-C763-61DD-2E8F-74174F93690A}"/>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3611849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57B5B2-52B9-F84E-9669-2B7D098B654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57F3644-1946-2E7C-1C7C-D92BAFCB45D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2D0A8DC-0D0F-B1BE-0339-9EC4296EC9C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3D219B5-0E6C-ADFC-43E1-E8ABA28E5FF1}"/>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6" name="Espace réservé du pied de page 5">
            <a:extLst>
              <a:ext uri="{FF2B5EF4-FFF2-40B4-BE49-F238E27FC236}">
                <a16:creationId xmlns:a16="http://schemas.microsoft.com/office/drawing/2014/main" id="{2FD85E6A-DF7E-66E6-9B94-009B4B1881E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9185C24-90B1-BB42-41F7-2E10A1CCE181}"/>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3850139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950727-864E-3011-6D3C-749E8240642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DB688C2-429E-0331-5FBA-C91BF52B6F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DE38E39-DB7D-723A-CF86-C4A5F8BA4F5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53F9F65-6D9B-2945-3931-6FB247C36D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E54809A-933C-7043-845D-649F063A488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D9C9CF4-D8B1-727C-0654-932327268A7D}"/>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8" name="Espace réservé du pied de page 7">
            <a:extLst>
              <a:ext uri="{FF2B5EF4-FFF2-40B4-BE49-F238E27FC236}">
                <a16:creationId xmlns:a16="http://schemas.microsoft.com/office/drawing/2014/main" id="{A9888309-3587-5C40-35D4-2FB32FE0395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199F9C8-8A95-B7F0-5DF3-F240FADCE85A}"/>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2901427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4CBB50-EA52-5B86-023E-6B04E8F3146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3E34048-79AD-2C46-4C3C-BF9566B0B29F}"/>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4" name="Espace réservé du pied de page 3">
            <a:extLst>
              <a:ext uri="{FF2B5EF4-FFF2-40B4-BE49-F238E27FC236}">
                <a16:creationId xmlns:a16="http://schemas.microsoft.com/office/drawing/2014/main" id="{BC176EEC-18AD-C03B-6950-3345B7E8DF0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74F05F1-D3C6-2C98-CE9D-7E67A53E03FD}"/>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2851912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A6AE2D4-3F17-FD7C-8BED-D3D495D2C6BE}"/>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3" name="Espace réservé du pied de page 2">
            <a:extLst>
              <a:ext uri="{FF2B5EF4-FFF2-40B4-BE49-F238E27FC236}">
                <a16:creationId xmlns:a16="http://schemas.microsoft.com/office/drawing/2014/main" id="{AFE1A405-62CE-060E-7412-E4A7032D1C7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A22BE00-810D-0F3A-86BA-F8642708C4AF}"/>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535781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5BE471-F34B-AE40-91F2-F022EEB6F62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8F38730-46CD-2266-BC0C-8BCCDE9D88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B329FFC-BEB5-284C-ED1E-7016041104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B1E0FF1-6F10-EFD3-0B02-3E77F1D5156E}"/>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6" name="Espace réservé du pied de page 5">
            <a:extLst>
              <a:ext uri="{FF2B5EF4-FFF2-40B4-BE49-F238E27FC236}">
                <a16:creationId xmlns:a16="http://schemas.microsoft.com/office/drawing/2014/main" id="{89050BB6-0F17-38F2-8B5F-6F9B09D48C1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6A0B75B-BCE0-26F4-C22B-F52254490C66}"/>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100056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E7735D-6822-ADFD-9734-5E14C530517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38B1C4B-4623-782F-C469-D71DA871FF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D504909-FC32-8473-3D39-3AB5688A47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0651699-95FB-9283-A56B-10EF777EC9A3}"/>
              </a:ext>
            </a:extLst>
          </p:cNvPr>
          <p:cNvSpPr>
            <a:spLocks noGrp="1"/>
          </p:cNvSpPr>
          <p:nvPr>
            <p:ph type="dt" sz="half" idx="10"/>
          </p:nvPr>
        </p:nvSpPr>
        <p:spPr/>
        <p:txBody>
          <a:bodyPr/>
          <a:lstStyle/>
          <a:p>
            <a:fld id="{7073C2F8-3FBD-4F37-8473-2ACA6C71E8F8}" type="datetimeFigureOut">
              <a:rPr lang="fr-FR" smtClean="0"/>
              <a:t>01/10/2024</a:t>
            </a:fld>
            <a:endParaRPr lang="fr-FR"/>
          </a:p>
        </p:txBody>
      </p:sp>
      <p:sp>
        <p:nvSpPr>
          <p:cNvPr id="6" name="Espace réservé du pied de page 5">
            <a:extLst>
              <a:ext uri="{FF2B5EF4-FFF2-40B4-BE49-F238E27FC236}">
                <a16:creationId xmlns:a16="http://schemas.microsoft.com/office/drawing/2014/main" id="{B1946306-14B9-6AD8-E15C-C7B5AF68E8D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302E8D6-DFC5-DA9E-F518-B1B2F4A8198B}"/>
              </a:ext>
            </a:extLst>
          </p:cNvPr>
          <p:cNvSpPr>
            <a:spLocks noGrp="1"/>
          </p:cNvSpPr>
          <p:nvPr>
            <p:ph type="sldNum" sz="quarter" idx="12"/>
          </p:nvPr>
        </p:nvSpPr>
        <p:spPr/>
        <p:txBody>
          <a:bodyPr/>
          <a:lstStyle/>
          <a:p>
            <a:fld id="{EC97F609-7235-46EF-BDAA-6E2BECCE0DC0}" type="slidenum">
              <a:rPr lang="fr-FR" smtClean="0"/>
              <a:t>‹N°›</a:t>
            </a:fld>
            <a:endParaRPr lang="fr-FR"/>
          </a:p>
        </p:txBody>
      </p:sp>
    </p:spTree>
    <p:extLst>
      <p:ext uri="{BB962C8B-B14F-4D97-AF65-F5344CB8AC3E}">
        <p14:creationId xmlns:p14="http://schemas.microsoft.com/office/powerpoint/2010/main" val="2009161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6558591-AC54-B13E-107B-613F6E2FB4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D611FB9-9DE0-BE50-ECF5-B5F2A419E2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0E3BEC4-719C-95CC-6F65-5A1C37038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073C2F8-3FBD-4F37-8473-2ACA6C71E8F8}" type="datetimeFigureOut">
              <a:rPr lang="fr-FR" smtClean="0"/>
              <a:t>01/10/2024</a:t>
            </a:fld>
            <a:endParaRPr lang="fr-FR"/>
          </a:p>
        </p:txBody>
      </p:sp>
      <p:sp>
        <p:nvSpPr>
          <p:cNvPr id="5" name="Espace réservé du pied de page 4">
            <a:extLst>
              <a:ext uri="{FF2B5EF4-FFF2-40B4-BE49-F238E27FC236}">
                <a16:creationId xmlns:a16="http://schemas.microsoft.com/office/drawing/2014/main" id="{4EEF5CBF-847D-EBB4-5550-5D6C7F19A6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BF7F7FF-56B9-F374-35F6-46EC38C5EE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97F609-7235-46EF-BDAA-6E2BECCE0DC0}" type="slidenum">
              <a:rPr lang="fr-FR" smtClean="0"/>
              <a:t>‹N°›</a:t>
            </a:fld>
            <a:endParaRPr lang="fr-FR"/>
          </a:p>
        </p:txBody>
      </p:sp>
    </p:spTree>
    <p:extLst>
      <p:ext uri="{BB962C8B-B14F-4D97-AF65-F5344CB8AC3E}">
        <p14:creationId xmlns:p14="http://schemas.microsoft.com/office/powerpoint/2010/main" val="334631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re 1">
            <a:extLst>
              <a:ext uri="{FF2B5EF4-FFF2-40B4-BE49-F238E27FC236}">
                <a16:creationId xmlns:a16="http://schemas.microsoft.com/office/drawing/2014/main" id="{4732E3C5-34A7-73FB-F804-D71A1AEC4E00}"/>
              </a:ext>
            </a:extLst>
          </p:cNvPr>
          <p:cNvSpPr>
            <a:spLocks noGrp="1"/>
          </p:cNvSpPr>
          <p:nvPr>
            <p:ph type="ctrTitle"/>
          </p:nvPr>
        </p:nvSpPr>
        <p:spPr>
          <a:xfrm>
            <a:off x="3880430" y="583345"/>
            <a:ext cx="7160357" cy="4164820"/>
          </a:xfrm>
        </p:spPr>
        <p:txBody>
          <a:bodyPr anchor="t">
            <a:normAutofit/>
          </a:bodyPr>
          <a:lstStyle/>
          <a:p>
            <a:pPr algn="r"/>
            <a:r>
              <a:rPr lang="fr-FR" sz="8000">
                <a:solidFill>
                  <a:srgbClr val="FFFFFF"/>
                </a:solidFill>
              </a:rPr>
              <a:t>Linguaskill Business Grammar</a:t>
            </a:r>
          </a:p>
        </p:txBody>
      </p:sp>
      <p:sp>
        <p:nvSpPr>
          <p:cNvPr id="3" name="Sous-titre 2">
            <a:extLst>
              <a:ext uri="{FF2B5EF4-FFF2-40B4-BE49-F238E27FC236}">
                <a16:creationId xmlns:a16="http://schemas.microsoft.com/office/drawing/2014/main" id="{C5E97F2A-7BBE-CAB3-0C04-0AFA3481ED59}"/>
              </a:ext>
            </a:extLst>
          </p:cNvPr>
          <p:cNvSpPr>
            <a:spLocks noGrp="1"/>
          </p:cNvSpPr>
          <p:nvPr>
            <p:ph type="subTitle" idx="1"/>
          </p:nvPr>
        </p:nvSpPr>
        <p:spPr>
          <a:xfrm>
            <a:off x="1208228" y="5972174"/>
            <a:ext cx="8578699" cy="504825"/>
          </a:xfrm>
        </p:spPr>
        <p:txBody>
          <a:bodyPr>
            <a:normAutofit/>
          </a:bodyPr>
          <a:lstStyle/>
          <a:p>
            <a:pPr algn="l"/>
            <a:r>
              <a:rPr lang="fr-FR" sz="2000">
                <a:solidFill>
                  <a:srgbClr val="FFFFFF"/>
                </a:solidFill>
              </a:rPr>
              <a:t>1. Nature Grammaticale</a:t>
            </a: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226258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2</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pPr marL="0" indent="0">
              <a:buNone/>
            </a:pPr>
            <a:r>
              <a:rPr lang="fr-FR" dirty="0"/>
              <a:t>The </a:t>
            </a:r>
            <a:r>
              <a:rPr lang="fr-FR" dirty="0" err="1"/>
              <a:t>scientists</a:t>
            </a:r>
            <a:r>
              <a:rPr lang="fr-FR" dirty="0"/>
              <a:t> made </a:t>
            </a:r>
            <a:r>
              <a:rPr lang="fr-FR" dirty="0" err="1"/>
              <a:t>their</a:t>
            </a:r>
            <a:r>
              <a:rPr lang="fr-FR" dirty="0"/>
              <a:t> base in an  ____________ </a:t>
            </a:r>
            <a:r>
              <a:rPr lang="fr-FR" dirty="0" err="1"/>
              <a:t>hunting</a:t>
            </a:r>
            <a:r>
              <a:rPr lang="fr-FR" dirty="0"/>
              <a:t> camp at the </a:t>
            </a:r>
            <a:r>
              <a:rPr lang="fr-FR" dirty="0" err="1"/>
              <a:t>edge</a:t>
            </a:r>
            <a:r>
              <a:rPr lang="fr-FR" dirty="0"/>
              <a:t> of the </a:t>
            </a:r>
            <a:r>
              <a:rPr lang="fr-FR" dirty="0" err="1"/>
              <a:t>park</a:t>
            </a:r>
            <a:r>
              <a:rPr lang="fr-FR" dirty="0"/>
              <a:t>.</a:t>
            </a:r>
          </a:p>
          <a:p>
            <a:r>
              <a:rPr lang="fr-FR" dirty="0"/>
              <a:t>a. abandon</a:t>
            </a:r>
          </a:p>
          <a:p>
            <a:r>
              <a:rPr lang="fr-FR" dirty="0"/>
              <a:t>b. </a:t>
            </a:r>
            <a:r>
              <a:rPr lang="fr-FR" dirty="0" err="1"/>
              <a:t>abandonment</a:t>
            </a:r>
            <a:endParaRPr lang="fr-FR" dirty="0"/>
          </a:p>
          <a:p>
            <a:r>
              <a:rPr lang="fr-FR" dirty="0"/>
              <a:t>c. </a:t>
            </a:r>
            <a:r>
              <a:rPr lang="fr-FR" dirty="0" err="1"/>
              <a:t>abandoned</a:t>
            </a:r>
            <a:endParaRPr lang="fr-FR" dirty="0"/>
          </a:p>
          <a:p>
            <a:r>
              <a:rPr lang="fr-FR" dirty="0"/>
              <a:t>d. abandons</a:t>
            </a:r>
          </a:p>
        </p:txBody>
      </p:sp>
    </p:spTree>
    <p:extLst>
      <p:ext uri="{BB962C8B-B14F-4D97-AF65-F5344CB8AC3E}">
        <p14:creationId xmlns:p14="http://schemas.microsoft.com/office/powerpoint/2010/main" val="3712373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2</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1504335"/>
            <a:ext cx="6906491" cy="4672628"/>
          </a:xfrm>
        </p:spPr>
        <p:txBody>
          <a:bodyPr anchor="ctr">
            <a:normAutofit/>
          </a:bodyPr>
          <a:lstStyle/>
          <a:p>
            <a:pPr marL="0" indent="0">
              <a:buNone/>
            </a:pPr>
            <a:r>
              <a:rPr lang="fr-FR" dirty="0"/>
              <a:t>The </a:t>
            </a:r>
            <a:r>
              <a:rPr lang="fr-FR" dirty="0" err="1"/>
              <a:t>scientists</a:t>
            </a:r>
            <a:r>
              <a:rPr lang="fr-FR" dirty="0"/>
              <a:t> made </a:t>
            </a:r>
            <a:r>
              <a:rPr lang="fr-FR" dirty="0" err="1"/>
              <a:t>their</a:t>
            </a:r>
            <a:r>
              <a:rPr lang="fr-FR" dirty="0"/>
              <a:t> base in an  ____________ </a:t>
            </a:r>
            <a:r>
              <a:rPr lang="fr-FR" dirty="0" err="1"/>
              <a:t>hunting</a:t>
            </a:r>
            <a:r>
              <a:rPr lang="fr-FR" dirty="0"/>
              <a:t> camp at the </a:t>
            </a:r>
            <a:r>
              <a:rPr lang="fr-FR" dirty="0" err="1"/>
              <a:t>edge</a:t>
            </a:r>
            <a:r>
              <a:rPr lang="fr-FR" dirty="0"/>
              <a:t> of the </a:t>
            </a:r>
            <a:r>
              <a:rPr lang="fr-FR" dirty="0" err="1"/>
              <a:t>park</a:t>
            </a:r>
            <a:r>
              <a:rPr lang="fr-FR" dirty="0"/>
              <a:t>.</a:t>
            </a:r>
          </a:p>
          <a:p>
            <a:r>
              <a:rPr lang="fr-FR" dirty="0"/>
              <a:t>a. abandon - abandonner</a:t>
            </a:r>
          </a:p>
          <a:p>
            <a:r>
              <a:rPr lang="fr-FR" dirty="0"/>
              <a:t>b. </a:t>
            </a:r>
            <a:r>
              <a:rPr lang="fr-FR" dirty="0" err="1"/>
              <a:t>abandonment</a:t>
            </a:r>
            <a:r>
              <a:rPr lang="fr-FR" dirty="0"/>
              <a:t> - abandon</a:t>
            </a:r>
          </a:p>
          <a:p>
            <a:r>
              <a:rPr lang="fr-FR" dirty="0"/>
              <a:t>c. </a:t>
            </a:r>
            <a:r>
              <a:rPr lang="fr-FR" dirty="0" err="1">
                <a:highlight>
                  <a:srgbClr val="00FF00"/>
                </a:highlight>
              </a:rPr>
              <a:t>abandoned</a:t>
            </a:r>
            <a:r>
              <a:rPr lang="fr-FR" dirty="0">
                <a:highlight>
                  <a:srgbClr val="00FF00"/>
                </a:highlight>
              </a:rPr>
              <a:t> - abandonné</a:t>
            </a:r>
          </a:p>
          <a:p>
            <a:r>
              <a:rPr lang="fr-FR" dirty="0"/>
              <a:t>d. abandons - abandonne</a:t>
            </a:r>
          </a:p>
        </p:txBody>
      </p:sp>
      <p:sp>
        <p:nvSpPr>
          <p:cNvPr id="4" name="ZoneTexte 3">
            <a:extLst>
              <a:ext uri="{FF2B5EF4-FFF2-40B4-BE49-F238E27FC236}">
                <a16:creationId xmlns:a16="http://schemas.microsoft.com/office/drawing/2014/main" id="{17A6C9FD-7B7C-B2E1-5B00-F11370612885}"/>
              </a:ext>
            </a:extLst>
          </p:cNvPr>
          <p:cNvSpPr txBox="1"/>
          <p:nvPr/>
        </p:nvSpPr>
        <p:spPr>
          <a:xfrm>
            <a:off x="3887234" y="275303"/>
            <a:ext cx="7095398" cy="830997"/>
          </a:xfrm>
          <a:prstGeom prst="rect">
            <a:avLst/>
          </a:prstGeom>
          <a:noFill/>
        </p:spPr>
        <p:txBody>
          <a:bodyPr wrap="square" rtlCol="0">
            <a:spAutoFit/>
          </a:bodyPr>
          <a:lstStyle/>
          <a:p>
            <a:pPr algn="ctr"/>
            <a:r>
              <a:rPr lang="fr-FR" sz="4800" dirty="0" err="1">
                <a:highlight>
                  <a:srgbClr val="00FF00"/>
                </a:highlight>
              </a:rPr>
              <a:t>Answer</a:t>
            </a:r>
            <a:endParaRPr lang="fr-FR" sz="4800" dirty="0">
              <a:highlight>
                <a:srgbClr val="00FF00"/>
              </a:highlight>
            </a:endParaRPr>
          </a:p>
        </p:txBody>
      </p:sp>
    </p:spTree>
    <p:extLst>
      <p:ext uri="{BB962C8B-B14F-4D97-AF65-F5344CB8AC3E}">
        <p14:creationId xmlns:p14="http://schemas.microsoft.com/office/powerpoint/2010/main" val="657427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3</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pPr marL="0" indent="0">
              <a:buNone/>
            </a:pPr>
            <a:r>
              <a:rPr lang="fr-FR" dirty="0"/>
              <a:t>The music </a:t>
            </a:r>
            <a:r>
              <a:rPr lang="fr-FR" dirty="0" err="1"/>
              <a:t>critic</a:t>
            </a:r>
            <a:r>
              <a:rPr lang="fr-FR" dirty="0"/>
              <a:t> </a:t>
            </a:r>
            <a:r>
              <a:rPr lang="fr-FR" dirty="0" err="1"/>
              <a:t>was</a:t>
            </a:r>
            <a:r>
              <a:rPr lang="fr-FR" dirty="0"/>
              <a:t> one of the main </a:t>
            </a:r>
            <a:r>
              <a:rPr lang="fr-FR" dirty="0" err="1"/>
              <a:t>authors</a:t>
            </a:r>
            <a:r>
              <a:rPr lang="fr-FR" dirty="0"/>
              <a:t>____________ for </a:t>
            </a:r>
            <a:r>
              <a:rPr lang="fr-FR" dirty="0" err="1"/>
              <a:t>turning</a:t>
            </a:r>
            <a:r>
              <a:rPr lang="fr-FR" dirty="0"/>
              <a:t> Beethoven </a:t>
            </a:r>
            <a:r>
              <a:rPr lang="fr-FR" dirty="0" err="1"/>
              <a:t>into</a:t>
            </a:r>
            <a:r>
              <a:rPr lang="fr-FR" dirty="0"/>
              <a:t> a </a:t>
            </a:r>
            <a:r>
              <a:rPr lang="fr-FR" dirty="0" err="1"/>
              <a:t>legendary</a:t>
            </a:r>
            <a:r>
              <a:rPr lang="fr-FR" dirty="0"/>
              <a:t> figure.</a:t>
            </a:r>
          </a:p>
          <a:p>
            <a:r>
              <a:rPr lang="fr-FR" dirty="0"/>
              <a:t>a. </a:t>
            </a:r>
            <a:r>
              <a:rPr lang="fr-FR" dirty="0" err="1"/>
              <a:t>responsible</a:t>
            </a:r>
            <a:endParaRPr lang="fr-FR" dirty="0"/>
          </a:p>
          <a:p>
            <a:r>
              <a:rPr lang="fr-FR" dirty="0"/>
              <a:t>b. </a:t>
            </a:r>
            <a:r>
              <a:rPr lang="fr-FR" dirty="0" err="1"/>
              <a:t>responsability</a:t>
            </a:r>
            <a:endParaRPr lang="fr-FR" dirty="0"/>
          </a:p>
          <a:p>
            <a:r>
              <a:rPr lang="fr-FR" dirty="0"/>
              <a:t>c. </a:t>
            </a:r>
            <a:r>
              <a:rPr lang="fr-FR" dirty="0" err="1"/>
              <a:t>response</a:t>
            </a:r>
            <a:endParaRPr lang="fr-FR" dirty="0"/>
          </a:p>
          <a:p>
            <a:r>
              <a:rPr lang="fr-FR" dirty="0"/>
              <a:t>d. </a:t>
            </a:r>
            <a:r>
              <a:rPr lang="fr-FR" dirty="0" err="1"/>
              <a:t>respond</a:t>
            </a:r>
            <a:endParaRPr lang="fr-FR" dirty="0"/>
          </a:p>
        </p:txBody>
      </p:sp>
    </p:spTree>
    <p:extLst>
      <p:ext uri="{BB962C8B-B14F-4D97-AF65-F5344CB8AC3E}">
        <p14:creationId xmlns:p14="http://schemas.microsoft.com/office/powerpoint/2010/main" val="2061713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3</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pPr marL="0" indent="0">
              <a:buNone/>
            </a:pPr>
            <a:r>
              <a:rPr lang="fr-FR" dirty="0"/>
              <a:t>The music </a:t>
            </a:r>
            <a:r>
              <a:rPr lang="fr-FR" dirty="0" err="1"/>
              <a:t>critic</a:t>
            </a:r>
            <a:r>
              <a:rPr lang="fr-FR" dirty="0"/>
              <a:t> </a:t>
            </a:r>
            <a:r>
              <a:rPr lang="fr-FR" dirty="0" err="1"/>
              <a:t>was</a:t>
            </a:r>
            <a:r>
              <a:rPr lang="fr-FR" dirty="0"/>
              <a:t> one of the main </a:t>
            </a:r>
            <a:r>
              <a:rPr lang="fr-FR" dirty="0" err="1"/>
              <a:t>authors</a:t>
            </a:r>
            <a:r>
              <a:rPr lang="fr-FR" dirty="0"/>
              <a:t>____________ for </a:t>
            </a:r>
            <a:r>
              <a:rPr lang="fr-FR" dirty="0" err="1"/>
              <a:t>turning</a:t>
            </a:r>
            <a:r>
              <a:rPr lang="fr-FR" dirty="0"/>
              <a:t> Beethoven </a:t>
            </a:r>
            <a:r>
              <a:rPr lang="fr-FR" dirty="0" err="1"/>
              <a:t>into</a:t>
            </a:r>
            <a:r>
              <a:rPr lang="fr-FR" dirty="0"/>
              <a:t> a </a:t>
            </a:r>
            <a:r>
              <a:rPr lang="fr-FR" dirty="0" err="1"/>
              <a:t>legendary</a:t>
            </a:r>
            <a:r>
              <a:rPr lang="fr-FR" dirty="0"/>
              <a:t> figure.</a:t>
            </a:r>
          </a:p>
          <a:p>
            <a:r>
              <a:rPr lang="fr-FR" dirty="0"/>
              <a:t>a. </a:t>
            </a:r>
            <a:r>
              <a:rPr lang="fr-FR" dirty="0" err="1">
                <a:highlight>
                  <a:srgbClr val="00FF00"/>
                </a:highlight>
              </a:rPr>
              <a:t>responsible</a:t>
            </a:r>
            <a:r>
              <a:rPr lang="fr-FR" dirty="0">
                <a:highlight>
                  <a:srgbClr val="00FF00"/>
                </a:highlight>
              </a:rPr>
              <a:t> - responsable</a:t>
            </a:r>
          </a:p>
          <a:p>
            <a:r>
              <a:rPr lang="fr-FR" dirty="0"/>
              <a:t>b. </a:t>
            </a:r>
            <a:r>
              <a:rPr lang="fr-FR" dirty="0" err="1"/>
              <a:t>responsability</a:t>
            </a:r>
            <a:r>
              <a:rPr lang="fr-FR" dirty="0"/>
              <a:t> - responsabilité</a:t>
            </a:r>
          </a:p>
          <a:p>
            <a:r>
              <a:rPr lang="fr-FR" dirty="0"/>
              <a:t>c. </a:t>
            </a:r>
            <a:r>
              <a:rPr lang="fr-FR" dirty="0" err="1"/>
              <a:t>response</a:t>
            </a:r>
            <a:r>
              <a:rPr lang="fr-FR" dirty="0"/>
              <a:t> - réponse</a:t>
            </a:r>
          </a:p>
          <a:p>
            <a:r>
              <a:rPr lang="fr-FR" dirty="0"/>
              <a:t>d. </a:t>
            </a:r>
            <a:r>
              <a:rPr lang="fr-FR" dirty="0" err="1"/>
              <a:t>respond</a:t>
            </a:r>
            <a:r>
              <a:rPr lang="fr-FR" dirty="0"/>
              <a:t> - répondre </a:t>
            </a:r>
          </a:p>
        </p:txBody>
      </p:sp>
      <p:sp>
        <p:nvSpPr>
          <p:cNvPr id="4" name="ZoneTexte 3">
            <a:extLst>
              <a:ext uri="{FF2B5EF4-FFF2-40B4-BE49-F238E27FC236}">
                <a16:creationId xmlns:a16="http://schemas.microsoft.com/office/drawing/2014/main" id="{0C0C0C5E-03B4-31BB-C960-E24F56FD67B8}"/>
              </a:ext>
            </a:extLst>
          </p:cNvPr>
          <p:cNvSpPr txBox="1"/>
          <p:nvPr/>
        </p:nvSpPr>
        <p:spPr>
          <a:xfrm>
            <a:off x="3887234" y="275303"/>
            <a:ext cx="7095398" cy="830997"/>
          </a:xfrm>
          <a:prstGeom prst="rect">
            <a:avLst/>
          </a:prstGeom>
          <a:noFill/>
        </p:spPr>
        <p:txBody>
          <a:bodyPr wrap="square" rtlCol="0">
            <a:spAutoFit/>
          </a:bodyPr>
          <a:lstStyle/>
          <a:p>
            <a:pPr algn="ctr"/>
            <a:r>
              <a:rPr lang="fr-FR" sz="4800" dirty="0" err="1">
                <a:highlight>
                  <a:srgbClr val="00FF00"/>
                </a:highlight>
              </a:rPr>
              <a:t>Answer</a:t>
            </a:r>
            <a:endParaRPr lang="fr-FR" sz="4800" dirty="0">
              <a:highlight>
                <a:srgbClr val="00FF00"/>
              </a:highlight>
            </a:endParaRPr>
          </a:p>
        </p:txBody>
      </p:sp>
    </p:spTree>
    <p:extLst>
      <p:ext uri="{BB962C8B-B14F-4D97-AF65-F5344CB8AC3E}">
        <p14:creationId xmlns:p14="http://schemas.microsoft.com/office/powerpoint/2010/main" val="2774053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pPr marL="0" indent="0">
              <a:buNone/>
            </a:pPr>
            <a:r>
              <a:rPr lang="fr-FR" dirty="0"/>
              <a:t>The </a:t>
            </a:r>
            <a:r>
              <a:rPr lang="fr-FR" dirty="0" err="1"/>
              <a:t>operator</a:t>
            </a:r>
            <a:r>
              <a:rPr lang="fr-FR" dirty="0"/>
              <a:t> </a:t>
            </a:r>
            <a:r>
              <a:rPr lang="fr-FR" dirty="0" err="1"/>
              <a:t>connected</a:t>
            </a:r>
            <a:r>
              <a:rPr lang="fr-FR" dirty="0"/>
              <a:t> </a:t>
            </a:r>
            <a:r>
              <a:rPr lang="fr-FR" dirty="0" err="1"/>
              <a:t>her</a:t>
            </a:r>
            <a:r>
              <a:rPr lang="fr-FR" dirty="0"/>
              <a:t> to a </a:t>
            </a:r>
            <a:r>
              <a:rPr lang="fr-FR" dirty="0" err="1"/>
              <a:t>customer</a:t>
            </a:r>
            <a:r>
              <a:rPr lang="fr-FR" dirty="0"/>
              <a:t> service ____________ </a:t>
            </a:r>
          </a:p>
          <a:p>
            <a:pPr marL="0" indent="0">
              <a:buNone/>
            </a:pPr>
            <a:r>
              <a:rPr lang="fr-FR" dirty="0"/>
              <a:t>a. </a:t>
            </a:r>
            <a:r>
              <a:rPr lang="fr-FR" dirty="0" err="1"/>
              <a:t>represent</a:t>
            </a:r>
            <a:endParaRPr lang="fr-FR" dirty="0"/>
          </a:p>
          <a:p>
            <a:pPr marL="0" indent="0">
              <a:buNone/>
            </a:pPr>
            <a:r>
              <a:rPr lang="fr-FR" dirty="0"/>
              <a:t>b. </a:t>
            </a:r>
            <a:r>
              <a:rPr lang="fr-FR" dirty="0" err="1"/>
              <a:t>represented</a:t>
            </a:r>
            <a:endParaRPr lang="fr-FR" dirty="0"/>
          </a:p>
          <a:p>
            <a:pPr marL="0" indent="0">
              <a:buNone/>
            </a:pPr>
            <a:r>
              <a:rPr lang="fr-FR" dirty="0"/>
              <a:t>c. </a:t>
            </a:r>
            <a:r>
              <a:rPr lang="fr-FR" dirty="0" err="1"/>
              <a:t>representative</a:t>
            </a:r>
            <a:endParaRPr lang="fr-FR" dirty="0"/>
          </a:p>
          <a:p>
            <a:pPr marL="0" indent="0">
              <a:buNone/>
            </a:pPr>
            <a:r>
              <a:rPr lang="fr-FR" dirty="0"/>
              <a:t>d. </a:t>
            </a:r>
            <a:r>
              <a:rPr lang="fr-FR" dirty="0" err="1"/>
              <a:t>representing</a:t>
            </a:r>
            <a:endParaRPr lang="fr-FR" dirty="0"/>
          </a:p>
        </p:txBody>
      </p:sp>
    </p:spTree>
    <p:extLst>
      <p:ext uri="{BB962C8B-B14F-4D97-AF65-F5344CB8AC3E}">
        <p14:creationId xmlns:p14="http://schemas.microsoft.com/office/powerpoint/2010/main" val="1028225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4</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pPr marL="0" indent="0">
              <a:buNone/>
            </a:pPr>
            <a:r>
              <a:rPr lang="fr-FR" dirty="0"/>
              <a:t>The </a:t>
            </a:r>
            <a:r>
              <a:rPr lang="fr-FR" dirty="0" err="1"/>
              <a:t>operator</a:t>
            </a:r>
            <a:r>
              <a:rPr lang="fr-FR" dirty="0"/>
              <a:t> </a:t>
            </a:r>
            <a:r>
              <a:rPr lang="fr-FR" dirty="0" err="1"/>
              <a:t>connected</a:t>
            </a:r>
            <a:r>
              <a:rPr lang="fr-FR" dirty="0"/>
              <a:t> </a:t>
            </a:r>
            <a:r>
              <a:rPr lang="fr-FR" dirty="0" err="1"/>
              <a:t>her</a:t>
            </a:r>
            <a:r>
              <a:rPr lang="fr-FR" dirty="0"/>
              <a:t> to a </a:t>
            </a:r>
            <a:r>
              <a:rPr lang="fr-FR" dirty="0" err="1"/>
              <a:t>customer</a:t>
            </a:r>
            <a:r>
              <a:rPr lang="fr-FR" dirty="0"/>
              <a:t> service ____________ </a:t>
            </a:r>
          </a:p>
          <a:p>
            <a:pPr marL="0" indent="0">
              <a:buNone/>
            </a:pPr>
            <a:r>
              <a:rPr lang="fr-FR" dirty="0"/>
              <a:t>a. </a:t>
            </a:r>
            <a:r>
              <a:rPr lang="fr-FR" dirty="0" err="1"/>
              <a:t>represent</a:t>
            </a:r>
            <a:endParaRPr lang="fr-FR" dirty="0"/>
          </a:p>
          <a:p>
            <a:pPr marL="0" indent="0">
              <a:buNone/>
            </a:pPr>
            <a:r>
              <a:rPr lang="fr-FR" dirty="0"/>
              <a:t>b. </a:t>
            </a:r>
            <a:r>
              <a:rPr lang="fr-FR" dirty="0" err="1"/>
              <a:t>represented</a:t>
            </a:r>
            <a:endParaRPr lang="fr-FR" dirty="0"/>
          </a:p>
          <a:p>
            <a:pPr marL="0" indent="0">
              <a:buNone/>
            </a:pPr>
            <a:r>
              <a:rPr lang="fr-FR" dirty="0"/>
              <a:t>c. </a:t>
            </a:r>
            <a:r>
              <a:rPr lang="fr-FR" dirty="0" err="1">
                <a:highlight>
                  <a:srgbClr val="00FF00"/>
                </a:highlight>
              </a:rPr>
              <a:t>representative</a:t>
            </a:r>
            <a:endParaRPr lang="fr-FR" dirty="0">
              <a:highlight>
                <a:srgbClr val="00FF00"/>
              </a:highlight>
            </a:endParaRPr>
          </a:p>
          <a:p>
            <a:pPr marL="0" indent="0">
              <a:buNone/>
            </a:pPr>
            <a:r>
              <a:rPr lang="fr-FR" dirty="0"/>
              <a:t>d. </a:t>
            </a:r>
            <a:r>
              <a:rPr lang="fr-FR" dirty="0" err="1"/>
              <a:t>representing</a:t>
            </a:r>
            <a:endParaRPr lang="fr-FR" dirty="0"/>
          </a:p>
        </p:txBody>
      </p:sp>
      <p:sp>
        <p:nvSpPr>
          <p:cNvPr id="4" name="ZoneTexte 3">
            <a:extLst>
              <a:ext uri="{FF2B5EF4-FFF2-40B4-BE49-F238E27FC236}">
                <a16:creationId xmlns:a16="http://schemas.microsoft.com/office/drawing/2014/main" id="{87C53652-5AED-A6D4-DE2C-A50F3372D66B}"/>
              </a:ext>
            </a:extLst>
          </p:cNvPr>
          <p:cNvSpPr txBox="1"/>
          <p:nvPr/>
        </p:nvSpPr>
        <p:spPr>
          <a:xfrm>
            <a:off x="3887234" y="275303"/>
            <a:ext cx="7095398" cy="830997"/>
          </a:xfrm>
          <a:prstGeom prst="rect">
            <a:avLst/>
          </a:prstGeom>
          <a:noFill/>
        </p:spPr>
        <p:txBody>
          <a:bodyPr wrap="square" rtlCol="0">
            <a:spAutoFit/>
          </a:bodyPr>
          <a:lstStyle/>
          <a:p>
            <a:pPr algn="ctr"/>
            <a:r>
              <a:rPr lang="fr-FR" sz="4800" dirty="0" err="1">
                <a:highlight>
                  <a:srgbClr val="00FF00"/>
                </a:highlight>
              </a:rPr>
              <a:t>Answer</a:t>
            </a:r>
            <a:endParaRPr lang="fr-FR" sz="4800" dirty="0">
              <a:highlight>
                <a:srgbClr val="00FF00"/>
              </a:highlight>
            </a:endParaRPr>
          </a:p>
        </p:txBody>
      </p:sp>
    </p:spTree>
    <p:extLst>
      <p:ext uri="{BB962C8B-B14F-4D97-AF65-F5344CB8AC3E}">
        <p14:creationId xmlns:p14="http://schemas.microsoft.com/office/powerpoint/2010/main" val="1032257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5</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pPr marL="0" indent="0">
              <a:buNone/>
            </a:pPr>
            <a:r>
              <a:rPr lang="fr-FR" dirty="0"/>
              <a:t>I ____________ </a:t>
            </a:r>
            <a:r>
              <a:rPr lang="fr-FR" dirty="0" err="1"/>
              <a:t>deleted</a:t>
            </a:r>
            <a:r>
              <a:rPr lang="fr-FR" dirty="0"/>
              <a:t> the email </a:t>
            </a:r>
            <a:r>
              <a:rPr lang="fr-FR" dirty="0" err="1"/>
              <a:t>before</a:t>
            </a:r>
            <a:r>
              <a:rPr lang="fr-FR" dirty="0"/>
              <a:t> I </a:t>
            </a:r>
            <a:r>
              <a:rPr lang="fr-FR" dirty="0" err="1"/>
              <a:t>had</a:t>
            </a:r>
            <a:r>
              <a:rPr lang="fr-FR" dirty="0"/>
              <a:t> chance to </a:t>
            </a:r>
            <a:r>
              <a:rPr lang="fr-FR" dirty="0" err="1"/>
              <a:t>read</a:t>
            </a:r>
            <a:r>
              <a:rPr lang="fr-FR" dirty="0"/>
              <a:t> </a:t>
            </a:r>
            <a:r>
              <a:rPr lang="fr-FR" dirty="0" err="1"/>
              <a:t>it</a:t>
            </a:r>
            <a:r>
              <a:rPr lang="fr-FR" dirty="0"/>
              <a:t>.</a:t>
            </a:r>
          </a:p>
          <a:p>
            <a:pPr marL="0" indent="0">
              <a:buNone/>
            </a:pPr>
            <a:r>
              <a:rPr lang="fr-FR" dirty="0"/>
              <a:t>a. accident</a:t>
            </a:r>
          </a:p>
          <a:p>
            <a:pPr marL="0" indent="0">
              <a:buNone/>
            </a:pPr>
            <a:r>
              <a:rPr lang="fr-FR" dirty="0"/>
              <a:t>b. </a:t>
            </a:r>
            <a:r>
              <a:rPr lang="fr-FR" dirty="0" err="1"/>
              <a:t>accidentally</a:t>
            </a:r>
            <a:endParaRPr lang="fr-FR" dirty="0"/>
          </a:p>
          <a:p>
            <a:pPr marL="0" indent="0">
              <a:buNone/>
            </a:pPr>
            <a:r>
              <a:rPr lang="fr-FR" dirty="0"/>
              <a:t>c. </a:t>
            </a:r>
            <a:r>
              <a:rPr lang="fr-FR" dirty="0" err="1"/>
              <a:t>accidental</a:t>
            </a:r>
            <a:endParaRPr lang="fr-FR" dirty="0"/>
          </a:p>
          <a:p>
            <a:pPr marL="0" indent="0">
              <a:buNone/>
            </a:pPr>
            <a:r>
              <a:rPr lang="fr-FR" dirty="0"/>
              <a:t>d. accidents</a:t>
            </a:r>
          </a:p>
        </p:txBody>
      </p:sp>
    </p:spTree>
    <p:extLst>
      <p:ext uri="{BB962C8B-B14F-4D97-AF65-F5344CB8AC3E}">
        <p14:creationId xmlns:p14="http://schemas.microsoft.com/office/powerpoint/2010/main" val="483546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5</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pPr marL="0" indent="0">
              <a:buNone/>
            </a:pPr>
            <a:r>
              <a:rPr lang="fr-FR" dirty="0"/>
              <a:t>I ____________ </a:t>
            </a:r>
            <a:r>
              <a:rPr lang="fr-FR" dirty="0" err="1"/>
              <a:t>deleted</a:t>
            </a:r>
            <a:r>
              <a:rPr lang="fr-FR" dirty="0"/>
              <a:t> the email </a:t>
            </a:r>
            <a:r>
              <a:rPr lang="fr-FR" dirty="0" err="1"/>
              <a:t>before</a:t>
            </a:r>
            <a:r>
              <a:rPr lang="fr-FR" dirty="0"/>
              <a:t> I </a:t>
            </a:r>
            <a:r>
              <a:rPr lang="fr-FR" dirty="0" err="1"/>
              <a:t>had</a:t>
            </a:r>
            <a:r>
              <a:rPr lang="fr-FR" dirty="0"/>
              <a:t> chance to </a:t>
            </a:r>
            <a:r>
              <a:rPr lang="fr-FR" dirty="0" err="1"/>
              <a:t>read</a:t>
            </a:r>
            <a:r>
              <a:rPr lang="fr-FR" dirty="0"/>
              <a:t> </a:t>
            </a:r>
            <a:r>
              <a:rPr lang="fr-FR" dirty="0" err="1"/>
              <a:t>it</a:t>
            </a:r>
            <a:r>
              <a:rPr lang="fr-FR" dirty="0"/>
              <a:t>.</a:t>
            </a:r>
          </a:p>
          <a:p>
            <a:pPr marL="0" indent="0">
              <a:buNone/>
            </a:pPr>
            <a:r>
              <a:rPr lang="fr-FR" dirty="0"/>
              <a:t>a. accident</a:t>
            </a:r>
          </a:p>
          <a:p>
            <a:pPr marL="0" indent="0">
              <a:buNone/>
            </a:pPr>
            <a:r>
              <a:rPr lang="fr-FR" dirty="0">
                <a:highlight>
                  <a:srgbClr val="00FF00"/>
                </a:highlight>
              </a:rPr>
              <a:t>b. </a:t>
            </a:r>
            <a:r>
              <a:rPr lang="fr-FR" dirty="0" err="1">
                <a:highlight>
                  <a:srgbClr val="00FF00"/>
                </a:highlight>
              </a:rPr>
              <a:t>accidentally</a:t>
            </a:r>
            <a:endParaRPr lang="fr-FR" dirty="0">
              <a:highlight>
                <a:srgbClr val="00FF00"/>
              </a:highlight>
            </a:endParaRPr>
          </a:p>
          <a:p>
            <a:pPr marL="0" indent="0">
              <a:buNone/>
            </a:pPr>
            <a:r>
              <a:rPr lang="fr-FR" dirty="0"/>
              <a:t>c. </a:t>
            </a:r>
            <a:r>
              <a:rPr lang="fr-FR" dirty="0" err="1"/>
              <a:t>accidental</a:t>
            </a:r>
            <a:endParaRPr lang="fr-FR" dirty="0"/>
          </a:p>
          <a:p>
            <a:pPr marL="0" indent="0">
              <a:buNone/>
            </a:pPr>
            <a:r>
              <a:rPr lang="fr-FR" dirty="0"/>
              <a:t>d. accidents</a:t>
            </a:r>
          </a:p>
        </p:txBody>
      </p:sp>
      <p:sp>
        <p:nvSpPr>
          <p:cNvPr id="4" name="ZoneTexte 3">
            <a:extLst>
              <a:ext uri="{FF2B5EF4-FFF2-40B4-BE49-F238E27FC236}">
                <a16:creationId xmlns:a16="http://schemas.microsoft.com/office/drawing/2014/main" id="{A1FE10C1-3DA6-BB09-71B9-653CCCDFDA59}"/>
              </a:ext>
            </a:extLst>
          </p:cNvPr>
          <p:cNvSpPr txBox="1"/>
          <p:nvPr/>
        </p:nvSpPr>
        <p:spPr>
          <a:xfrm>
            <a:off x="3887234" y="275303"/>
            <a:ext cx="7095398" cy="830997"/>
          </a:xfrm>
          <a:prstGeom prst="rect">
            <a:avLst/>
          </a:prstGeom>
          <a:noFill/>
        </p:spPr>
        <p:txBody>
          <a:bodyPr wrap="square" rtlCol="0">
            <a:spAutoFit/>
          </a:bodyPr>
          <a:lstStyle/>
          <a:p>
            <a:pPr algn="ctr"/>
            <a:r>
              <a:rPr lang="fr-FR" sz="4800" dirty="0" err="1">
                <a:highlight>
                  <a:srgbClr val="00FF00"/>
                </a:highlight>
              </a:rPr>
              <a:t>Answer</a:t>
            </a:r>
            <a:endParaRPr lang="fr-FR" sz="4800" dirty="0">
              <a:highlight>
                <a:srgbClr val="00FF00"/>
              </a:highlight>
            </a:endParaRPr>
          </a:p>
        </p:txBody>
      </p:sp>
    </p:spTree>
    <p:extLst>
      <p:ext uri="{BB962C8B-B14F-4D97-AF65-F5344CB8AC3E}">
        <p14:creationId xmlns:p14="http://schemas.microsoft.com/office/powerpoint/2010/main" val="1834405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677BAFB-3BD3-41BB-9107-FAE224AE2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E6823A9B-C188-42D4-847C-3AD928DB1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42784" y="253140"/>
            <a:ext cx="6184555" cy="618455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34B557F3-1A0C-4749-A6DB-EAC082DF3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4848" y="253140"/>
            <a:ext cx="6184555" cy="6184555"/>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sp>
        <p:nvSpPr>
          <p:cNvPr id="24" name="Oval 23">
            <a:extLst>
              <a:ext uri="{FF2B5EF4-FFF2-40B4-BE49-F238E27FC236}">
                <a16:creationId xmlns:a16="http://schemas.microsoft.com/office/drawing/2014/main" id="{55D55AA6-3751-494F-868A-DCEDC5CE8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03723" y="136525"/>
            <a:ext cx="6184555" cy="6184555"/>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ZoneTexte 12">
            <a:extLst>
              <a:ext uri="{FF2B5EF4-FFF2-40B4-BE49-F238E27FC236}">
                <a16:creationId xmlns:a16="http://schemas.microsoft.com/office/drawing/2014/main" id="{AC015C6F-0217-424A-A3CA-D4C4AF53EA24}"/>
              </a:ext>
            </a:extLst>
          </p:cNvPr>
          <p:cNvSpPr txBox="1"/>
          <p:nvPr/>
        </p:nvSpPr>
        <p:spPr>
          <a:xfrm>
            <a:off x="3581400" y="965580"/>
            <a:ext cx="5204489" cy="3160593"/>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400" kern="1200" dirty="0">
                <a:solidFill>
                  <a:schemeClr val="bg1"/>
                </a:solidFill>
                <a:latin typeface="+mj-lt"/>
                <a:ea typeface="+mj-ea"/>
                <a:cs typeface="+mj-cs"/>
              </a:rPr>
              <a:t>Good job, well done!</a:t>
            </a:r>
          </a:p>
        </p:txBody>
      </p:sp>
      <p:sp>
        <p:nvSpPr>
          <p:cNvPr id="26" name="Graphic 212">
            <a:extLst>
              <a:ext uri="{FF2B5EF4-FFF2-40B4-BE49-F238E27FC236}">
                <a16:creationId xmlns:a16="http://schemas.microsoft.com/office/drawing/2014/main" id="{4D4C00DC-4DC6-4CD2-9E31-F17E6CEBC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28" name="Graphic 212">
            <a:extLst>
              <a:ext uri="{FF2B5EF4-FFF2-40B4-BE49-F238E27FC236}">
                <a16:creationId xmlns:a16="http://schemas.microsoft.com/office/drawing/2014/main" id="{D82AB1B2-7970-42CF-8BF5-567C69E9F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nvGrpSpPr>
          <p:cNvPr id="30" name="Graphic 190">
            <a:extLst>
              <a:ext uri="{FF2B5EF4-FFF2-40B4-BE49-F238E27FC236}">
                <a16:creationId xmlns:a16="http://schemas.microsoft.com/office/drawing/2014/main" id="{66FB5A75-BDE2-4F12-A95B-C48788A768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80947" y="1755501"/>
            <a:ext cx="1598829" cy="531293"/>
            <a:chOff x="2504802" y="1755501"/>
            <a:chExt cx="1598829" cy="531293"/>
          </a:xfrm>
          <a:solidFill>
            <a:schemeClr val="bg1"/>
          </a:solidFill>
        </p:grpSpPr>
        <p:sp>
          <p:nvSpPr>
            <p:cNvPr id="31" name="Freeform: Shape 30">
              <a:extLst>
                <a:ext uri="{FF2B5EF4-FFF2-40B4-BE49-F238E27FC236}">
                  <a16:creationId xmlns:a16="http://schemas.microsoft.com/office/drawing/2014/main" id="{DC86CBC8-A814-4C0C-A287-7C549693D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6AA52F4F-14E6-402F-A196-668B9CA9B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34" name="Oval 33">
            <a:extLst>
              <a:ext uri="{FF2B5EF4-FFF2-40B4-BE49-F238E27FC236}">
                <a16:creationId xmlns:a16="http://schemas.microsoft.com/office/drawing/2014/main" id="{C10FB9CA-E7FA-462C-B537-F1224ED1A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6" name="Oval 35">
            <a:extLst>
              <a:ext uri="{FF2B5EF4-FFF2-40B4-BE49-F238E27FC236}">
                <a16:creationId xmlns:a16="http://schemas.microsoft.com/office/drawing/2014/main" id="{D8469AE7-A75B-4F37-850B-EF5974ABE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38" name="Graphic 4">
            <a:extLst>
              <a:ext uri="{FF2B5EF4-FFF2-40B4-BE49-F238E27FC236}">
                <a16:creationId xmlns:a16="http://schemas.microsoft.com/office/drawing/2014/main" id="{63301095-70B2-49AA-8DA9-A35629AD62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97506" y="4175798"/>
            <a:ext cx="1861486" cy="1861665"/>
            <a:chOff x="5734053" y="3067000"/>
            <a:chExt cx="724484" cy="724549"/>
          </a:xfrm>
          <a:solidFill>
            <a:schemeClr val="bg1"/>
          </a:solidFill>
        </p:grpSpPr>
        <p:sp>
          <p:nvSpPr>
            <p:cNvPr id="39" name="Freeform: Shape 38">
              <a:extLst>
                <a:ext uri="{FF2B5EF4-FFF2-40B4-BE49-F238E27FC236}">
                  <a16:creationId xmlns:a16="http://schemas.microsoft.com/office/drawing/2014/main" id="{D218E08C-0BEA-45C2-8C09-4141DDDA0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067000"/>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40" name="Freeform: Shape 39">
              <a:extLst>
                <a:ext uri="{FF2B5EF4-FFF2-40B4-BE49-F238E27FC236}">
                  <a16:creationId xmlns:a16="http://schemas.microsoft.com/office/drawing/2014/main" id="{232F6090-14E0-44C6-B9FC-C91047BCD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id="{FDB9402B-335C-4892-9E7C-C400E95BE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2" name="Freeform: Shape 41">
              <a:extLst>
                <a:ext uri="{FF2B5EF4-FFF2-40B4-BE49-F238E27FC236}">
                  <a16:creationId xmlns:a16="http://schemas.microsoft.com/office/drawing/2014/main" id="{E7A4371D-4448-409A-93F3-0C92E3EBD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3" name="Freeform: Shape 42">
              <a:extLst>
                <a:ext uri="{FF2B5EF4-FFF2-40B4-BE49-F238E27FC236}">
                  <a16:creationId xmlns:a16="http://schemas.microsoft.com/office/drawing/2014/main" id="{780149CB-4B8F-4FD1-AC5E-25670C9EA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4" name="Freeform: Shape 43">
              <a:extLst>
                <a:ext uri="{FF2B5EF4-FFF2-40B4-BE49-F238E27FC236}">
                  <a16:creationId xmlns:a16="http://schemas.microsoft.com/office/drawing/2014/main" id="{92D49A1A-35B0-4620-9D1E-A782A0E97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5" name="Freeform: Shape 44">
              <a:extLst>
                <a:ext uri="{FF2B5EF4-FFF2-40B4-BE49-F238E27FC236}">
                  <a16:creationId xmlns:a16="http://schemas.microsoft.com/office/drawing/2014/main" id="{AFF46F08-B1E4-44C1-BD4A-4191D6EAD9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6" name="Freeform: Shape 45">
              <a:extLst>
                <a:ext uri="{FF2B5EF4-FFF2-40B4-BE49-F238E27FC236}">
                  <a16:creationId xmlns:a16="http://schemas.microsoft.com/office/drawing/2014/main" id="{8DB16610-3D81-4E5C-850D-5D1245C0D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2624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47" name="Freeform: Shape 46">
              <a:extLst>
                <a:ext uri="{FF2B5EF4-FFF2-40B4-BE49-F238E27FC236}">
                  <a16:creationId xmlns:a16="http://schemas.microsoft.com/office/drawing/2014/main" id="{E05501B2-83AC-4299-BE5A-8CA16B408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2624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8" name="Freeform: Shape 47">
              <a:extLst>
                <a:ext uri="{FF2B5EF4-FFF2-40B4-BE49-F238E27FC236}">
                  <a16:creationId xmlns:a16="http://schemas.microsoft.com/office/drawing/2014/main" id="{07CF1B90-3B3A-403E-A94F-8B82945D07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9" name="Freeform: Shape 48">
              <a:extLst>
                <a:ext uri="{FF2B5EF4-FFF2-40B4-BE49-F238E27FC236}">
                  <a16:creationId xmlns:a16="http://schemas.microsoft.com/office/drawing/2014/main" id="{56A1CBA9-4AC1-4C42-9429-3FF31DF28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0" name="Freeform: Shape 49">
              <a:extLst>
                <a:ext uri="{FF2B5EF4-FFF2-40B4-BE49-F238E27FC236}">
                  <a16:creationId xmlns:a16="http://schemas.microsoft.com/office/drawing/2014/main" id="{21318D9B-FD39-402A-ADFA-0E6CC789A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333FB08F-B346-47C0-A7CD-1DE53E6C0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12624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893AD6F2-6408-4A8E-9749-CB7388EF3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3" name="Freeform: Shape 52">
              <a:extLst>
                <a:ext uri="{FF2B5EF4-FFF2-40B4-BE49-F238E27FC236}">
                  <a16:creationId xmlns:a16="http://schemas.microsoft.com/office/drawing/2014/main" id="{715D9D2F-1568-4BE3-A54A-69F52492B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85393"/>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9AB547A7-0D80-491F-98B4-C6B7CC4FC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55" name="Freeform: Shape 54">
              <a:extLst>
                <a:ext uri="{FF2B5EF4-FFF2-40B4-BE49-F238E27FC236}">
                  <a16:creationId xmlns:a16="http://schemas.microsoft.com/office/drawing/2014/main" id="{7E2693CD-DAF5-4B26-9A2F-17673BF31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6" name="Freeform: Shape 55">
              <a:extLst>
                <a:ext uri="{FF2B5EF4-FFF2-40B4-BE49-F238E27FC236}">
                  <a16:creationId xmlns:a16="http://schemas.microsoft.com/office/drawing/2014/main" id="{A96EEE12-952A-4693-B161-D7071D601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7" name="Freeform: Shape 56">
              <a:extLst>
                <a:ext uri="{FF2B5EF4-FFF2-40B4-BE49-F238E27FC236}">
                  <a16:creationId xmlns:a16="http://schemas.microsoft.com/office/drawing/2014/main" id="{F4228DCC-1611-4BDC-90AA-231F67EB1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DA163C3C-D3DF-461F-B6A8-90C7C227D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59" name="Freeform: Shape 58">
              <a:extLst>
                <a:ext uri="{FF2B5EF4-FFF2-40B4-BE49-F238E27FC236}">
                  <a16:creationId xmlns:a16="http://schemas.microsoft.com/office/drawing/2014/main" id="{4D021D29-2980-41C3-AB83-DA93C105B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AC09C1FA-1A9D-49A7-9D73-8B777140A3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244637"/>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61" name="Freeform: Shape 60">
              <a:extLst>
                <a:ext uri="{FF2B5EF4-FFF2-40B4-BE49-F238E27FC236}">
                  <a16:creationId xmlns:a16="http://schemas.microsoft.com/office/drawing/2014/main" id="{0B8D8CD4-7B9B-48A5-BC59-0CB859354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24463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224D0A27-A8B0-4020-9399-24127726E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3" name="Freeform: Shape 62">
              <a:extLst>
                <a:ext uri="{FF2B5EF4-FFF2-40B4-BE49-F238E27FC236}">
                  <a16:creationId xmlns:a16="http://schemas.microsoft.com/office/drawing/2014/main" id="{168E8EBA-9F8C-4650-B9BE-38A0A56BCF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4" name="Freeform: Shape 63">
              <a:extLst>
                <a:ext uri="{FF2B5EF4-FFF2-40B4-BE49-F238E27FC236}">
                  <a16:creationId xmlns:a16="http://schemas.microsoft.com/office/drawing/2014/main" id="{6A460BB3-2605-4AA2-AE1D-B9FB61EBF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5" name="Freeform: Shape 64">
              <a:extLst>
                <a:ext uri="{FF2B5EF4-FFF2-40B4-BE49-F238E27FC236}">
                  <a16:creationId xmlns:a16="http://schemas.microsoft.com/office/drawing/2014/main" id="{1E2E38EE-DBBE-4CC1-9498-E7193E1B28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244637"/>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6" name="Freeform: Shape 65">
              <a:extLst>
                <a:ext uri="{FF2B5EF4-FFF2-40B4-BE49-F238E27FC236}">
                  <a16:creationId xmlns:a16="http://schemas.microsoft.com/office/drawing/2014/main" id="{BF191D5C-7D2A-4408-A8F2-389D2360F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7" name="Freeform: Shape 66">
              <a:extLst>
                <a:ext uri="{FF2B5EF4-FFF2-40B4-BE49-F238E27FC236}">
                  <a16:creationId xmlns:a16="http://schemas.microsoft.com/office/drawing/2014/main" id="{08F7193B-B379-4921-9F17-1841D50611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03786"/>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68" name="Freeform: Shape 67">
              <a:extLst>
                <a:ext uri="{FF2B5EF4-FFF2-40B4-BE49-F238E27FC236}">
                  <a16:creationId xmlns:a16="http://schemas.microsoft.com/office/drawing/2014/main" id="{B4C5E53C-6003-4F74-B1CA-C7EA1E4993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9" name="Freeform: Shape 68">
              <a:extLst>
                <a:ext uri="{FF2B5EF4-FFF2-40B4-BE49-F238E27FC236}">
                  <a16:creationId xmlns:a16="http://schemas.microsoft.com/office/drawing/2014/main" id="{CB97B2B1-1CF5-46A5-940D-AB8F57F5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0" name="Freeform: Shape 69">
              <a:extLst>
                <a:ext uri="{FF2B5EF4-FFF2-40B4-BE49-F238E27FC236}">
                  <a16:creationId xmlns:a16="http://schemas.microsoft.com/office/drawing/2014/main" id="{0783F4F1-D8CE-4453-B79B-AD976E272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1" name="Freeform: Shape 70">
              <a:extLst>
                <a:ext uri="{FF2B5EF4-FFF2-40B4-BE49-F238E27FC236}">
                  <a16:creationId xmlns:a16="http://schemas.microsoft.com/office/drawing/2014/main" id="{06A7A4C9-F24F-4F00-A2FA-29E788A09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2" name="Freeform: Shape 71">
              <a:extLst>
                <a:ext uri="{FF2B5EF4-FFF2-40B4-BE49-F238E27FC236}">
                  <a16:creationId xmlns:a16="http://schemas.microsoft.com/office/drawing/2014/main" id="{EB694A32-59D6-46E3-8CE4-E4C485C2C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03786"/>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3" name="Freeform: Shape 72">
              <a:extLst>
                <a:ext uri="{FF2B5EF4-FFF2-40B4-BE49-F238E27FC236}">
                  <a16:creationId xmlns:a16="http://schemas.microsoft.com/office/drawing/2014/main" id="{983EBB4C-28FF-41C6-90D6-5F30FC0868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4" name="Freeform: Shape 73">
              <a:extLst>
                <a:ext uri="{FF2B5EF4-FFF2-40B4-BE49-F238E27FC236}">
                  <a16:creationId xmlns:a16="http://schemas.microsoft.com/office/drawing/2014/main" id="{0707659D-8AE9-49B5-AB29-ECC099F495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63031"/>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75" name="Freeform: Shape 74">
              <a:extLst>
                <a:ext uri="{FF2B5EF4-FFF2-40B4-BE49-F238E27FC236}">
                  <a16:creationId xmlns:a16="http://schemas.microsoft.com/office/drawing/2014/main" id="{5C987ECC-9573-46EA-9C4A-7C3CAE39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6302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6" name="Freeform: Shape 75">
              <a:extLst>
                <a:ext uri="{FF2B5EF4-FFF2-40B4-BE49-F238E27FC236}">
                  <a16:creationId xmlns:a16="http://schemas.microsoft.com/office/drawing/2014/main" id="{4DAF6708-18C2-4082-B024-6CEA32AE0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7" name="Freeform: Shape 76">
              <a:extLst>
                <a:ext uri="{FF2B5EF4-FFF2-40B4-BE49-F238E27FC236}">
                  <a16:creationId xmlns:a16="http://schemas.microsoft.com/office/drawing/2014/main" id="{72CBB5AE-39E2-4D9B-A834-64D31B003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8" name="Freeform: Shape 77">
              <a:extLst>
                <a:ext uri="{FF2B5EF4-FFF2-40B4-BE49-F238E27FC236}">
                  <a16:creationId xmlns:a16="http://schemas.microsoft.com/office/drawing/2014/main" id="{4592DE98-77BF-4E8E-AEB4-1934207BA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9" name="Freeform: Shape 78">
              <a:extLst>
                <a:ext uri="{FF2B5EF4-FFF2-40B4-BE49-F238E27FC236}">
                  <a16:creationId xmlns:a16="http://schemas.microsoft.com/office/drawing/2014/main" id="{5AF5D9A0-BA94-4D2B-8479-26C55355B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63031"/>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0" name="Freeform: Shape 79">
              <a:extLst>
                <a:ext uri="{FF2B5EF4-FFF2-40B4-BE49-F238E27FC236}">
                  <a16:creationId xmlns:a16="http://schemas.microsoft.com/office/drawing/2014/main" id="{2CAA6A8E-7ACF-4EF7-AAD6-734A009DC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1" name="Freeform: Shape 80">
              <a:extLst>
                <a:ext uri="{FF2B5EF4-FFF2-40B4-BE49-F238E27FC236}">
                  <a16:creationId xmlns:a16="http://schemas.microsoft.com/office/drawing/2014/main" id="{D3DD3695-F212-4BAD-BBB3-EC1F62474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22181"/>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82" name="Freeform: Shape 81">
              <a:extLst>
                <a:ext uri="{FF2B5EF4-FFF2-40B4-BE49-F238E27FC236}">
                  <a16:creationId xmlns:a16="http://schemas.microsoft.com/office/drawing/2014/main" id="{AB1B3ECB-7594-4C5C-B62B-E686C0A89E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221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3" name="Freeform: Shape 82">
              <a:extLst>
                <a:ext uri="{FF2B5EF4-FFF2-40B4-BE49-F238E27FC236}">
                  <a16:creationId xmlns:a16="http://schemas.microsoft.com/office/drawing/2014/main" id="{5EE54C3C-D9E5-4782-B8F6-058EB2D63E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EAE78EEE-DC43-44E1-AB47-ACB80F94B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5" name="Freeform: Shape 84">
              <a:extLst>
                <a:ext uri="{FF2B5EF4-FFF2-40B4-BE49-F238E27FC236}">
                  <a16:creationId xmlns:a16="http://schemas.microsoft.com/office/drawing/2014/main" id="{847D67EF-1141-4582-866E-FE02FB2360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6" name="Freeform: Shape 85">
              <a:extLst>
                <a:ext uri="{FF2B5EF4-FFF2-40B4-BE49-F238E27FC236}">
                  <a16:creationId xmlns:a16="http://schemas.microsoft.com/office/drawing/2014/main" id="{99ECC931-60A1-4628-A34B-4B68DA3CC2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422181"/>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7" name="Freeform: Shape 86">
              <a:extLst>
                <a:ext uri="{FF2B5EF4-FFF2-40B4-BE49-F238E27FC236}">
                  <a16:creationId xmlns:a16="http://schemas.microsoft.com/office/drawing/2014/main" id="{A587D2BE-3417-44AE-BEEF-57F88CECB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88" name="Freeform: Shape 87">
              <a:extLst>
                <a:ext uri="{FF2B5EF4-FFF2-40B4-BE49-F238E27FC236}">
                  <a16:creationId xmlns:a16="http://schemas.microsoft.com/office/drawing/2014/main" id="{FCEB2ED3-A08D-4286-B75D-893289F3F3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9" name="Freeform: Shape 88">
              <a:extLst>
                <a:ext uri="{FF2B5EF4-FFF2-40B4-BE49-F238E27FC236}">
                  <a16:creationId xmlns:a16="http://schemas.microsoft.com/office/drawing/2014/main" id="{7C7DB7BB-8173-4377-85B0-032B7BDAB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90" name="Freeform: Shape 89">
              <a:extLst>
                <a:ext uri="{FF2B5EF4-FFF2-40B4-BE49-F238E27FC236}">
                  <a16:creationId xmlns:a16="http://schemas.microsoft.com/office/drawing/2014/main" id="{93EF69B4-3F48-4509-8BF8-926E23BC1D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067000"/>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91" name="Freeform: Shape 90">
              <a:extLst>
                <a:ext uri="{FF2B5EF4-FFF2-40B4-BE49-F238E27FC236}">
                  <a16:creationId xmlns:a16="http://schemas.microsoft.com/office/drawing/2014/main" id="{C1A86650-1EF5-46E3-885D-96985105A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92" name="Freeform: Shape 91">
              <a:extLst>
                <a:ext uri="{FF2B5EF4-FFF2-40B4-BE49-F238E27FC236}">
                  <a16:creationId xmlns:a16="http://schemas.microsoft.com/office/drawing/2014/main" id="{47EBBDE2-BD90-481F-A671-34E2186FB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93" name="Freeform: Shape 92">
              <a:extLst>
                <a:ext uri="{FF2B5EF4-FFF2-40B4-BE49-F238E27FC236}">
                  <a16:creationId xmlns:a16="http://schemas.microsoft.com/office/drawing/2014/main" id="{87DAF1CB-838D-4C5C-8FB7-76BF677FE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94" name="Freeform: Shape 93">
              <a:extLst>
                <a:ext uri="{FF2B5EF4-FFF2-40B4-BE49-F238E27FC236}">
                  <a16:creationId xmlns:a16="http://schemas.microsoft.com/office/drawing/2014/main" id="{64573DA8-D2F3-4644-AC79-83843615C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2624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5" name="Freeform: Shape 94">
              <a:extLst>
                <a:ext uri="{FF2B5EF4-FFF2-40B4-BE49-F238E27FC236}">
                  <a16:creationId xmlns:a16="http://schemas.microsoft.com/office/drawing/2014/main" id="{41AB53B8-0D5C-44BD-A2A9-ABBF659E1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6" name="Freeform: Shape 95">
              <a:extLst>
                <a:ext uri="{FF2B5EF4-FFF2-40B4-BE49-F238E27FC236}">
                  <a16:creationId xmlns:a16="http://schemas.microsoft.com/office/drawing/2014/main" id="{29B7FA60-B453-4877-8D47-CA1209DF9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2624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97" name="Freeform: Shape 96">
              <a:extLst>
                <a:ext uri="{FF2B5EF4-FFF2-40B4-BE49-F238E27FC236}">
                  <a16:creationId xmlns:a16="http://schemas.microsoft.com/office/drawing/2014/main" id="{7A6D2414-BCCC-40E8-B990-47642EFE9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8" name="Freeform: Shape 97">
              <a:extLst>
                <a:ext uri="{FF2B5EF4-FFF2-40B4-BE49-F238E27FC236}">
                  <a16:creationId xmlns:a16="http://schemas.microsoft.com/office/drawing/2014/main" id="{B0F37C2B-B7E6-420D-AD39-3AE4A2FBE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2624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99" name="Freeform: Shape 98">
              <a:extLst>
                <a:ext uri="{FF2B5EF4-FFF2-40B4-BE49-F238E27FC236}">
                  <a16:creationId xmlns:a16="http://schemas.microsoft.com/office/drawing/2014/main" id="{F6417E45-D7FC-40B8-AD49-941B28D18C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2624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00" name="Freeform: Shape 99">
              <a:extLst>
                <a:ext uri="{FF2B5EF4-FFF2-40B4-BE49-F238E27FC236}">
                  <a16:creationId xmlns:a16="http://schemas.microsoft.com/office/drawing/2014/main" id="{2A8D1963-0C59-476C-AAFA-A7AF4FF50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8539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1" name="Freeform: Shape 100">
              <a:extLst>
                <a:ext uri="{FF2B5EF4-FFF2-40B4-BE49-F238E27FC236}">
                  <a16:creationId xmlns:a16="http://schemas.microsoft.com/office/drawing/2014/main" id="{6BE777A9-EC29-46FC-AD21-AC7FD89B13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2" name="Freeform: Shape 101">
              <a:extLst>
                <a:ext uri="{FF2B5EF4-FFF2-40B4-BE49-F238E27FC236}">
                  <a16:creationId xmlns:a16="http://schemas.microsoft.com/office/drawing/2014/main" id="{C63BA1CE-93FB-42C7-8381-765E500232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8539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03" name="Freeform: Shape 102">
              <a:extLst>
                <a:ext uri="{FF2B5EF4-FFF2-40B4-BE49-F238E27FC236}">
                  <a16:creationId xmlns:a16="http://schemas.microsoft.com/office/drawing/2014/main" id="{7F30F275-ADC8-4FD1-8B4B-673B37517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4" name="Freeform: Shape 103">
              <a:extLst>
                <a:ext uri="{FF2B5EF4-FFF2-40B4-BE49-F238E27FC236}">
                  <a16:creationId xmlns:a16="http://schemas.microsoft.com/office/drawing/2014/main" id="{DB20529C-F2DD-4607-8DEE-19A932968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05" name="Freeform: Shape 104">
              <a:extLst>
                <a:ext uri="{FF2B5EF4-FFF2-40B4-BE49-F238E27FC236}">
                  <a16:creationId xmlns:a16="http://schemas.microsoft.com/office/drawing/2014/main" id="{B8029A9A-DFF9-49CE-8CEE-95A6695F39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85391"/>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06" name="Freeform: Shape 105">
              <a:extLst>
                <a:ext uri="{FF2B5EF4-FFF2-40B4-BE49-F238E27FC236}">
                  <a16:creationId xmlns:a16="http://schemas.microsoft.com/office/drawing/2014/main" id="{6822C2EC-B05D-4CE6-9D59-164769D0E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244634"/>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7" name="Freeform: Shape 106">
              <a:extLst>
                <a:ext uri="{FF2B5EF4-FFF2-40B4-BE49-F238E27FC236}">
                  <a16:creationId xmlns:a16="http://schemas.microsoft.com/office/drawing/2014/main" id="{53A0760F-F576-4A97-94AF-8BBE590844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8" name="Freeform: Shape 107">
              <a:extLst>
                <a:ext uri="{FF2B5EF4-FFF2-40B4-BE49-F238E27FC236}">
                  <a16:creationId xmlns:a16="http://schemas.microsoft.com/office/drawing/2014/main" id="{CA76721C-646A-4910-AD1A-BE6B6776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244634"/>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09" name="Freeform: Shape 108">
              <a:extLst>
                <a:ext uri="{FF2B5EF4-FFF2-40B4-BE49-F238E27FC236}">
                  <a16:creationId xmlns:a16="http://schemas.microsoft.com/office/drawing/2014/main" id="{065D4766-CAEC-4074-A9E2-6110A12389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0" name="Freeform: Shape 109">
              <a:extLst>
                <a:ext uri="{FF2B5EF4-FFF2-40B4-BE49-F238E27FC236}">
                  <a16:creationId xmlns:a16="http://schemas.microsoft.com/office/drawing/2014/main" id="{4F1A0AC6-319D-49D8-A4FB-17A70E8E8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11" name="Freeform: Shape 110">
              <a:extLst>
                <a:ext uri="{FF2B5EF4-FFF2-40B4-BE49-F238E27FC236}">
                  <a16:creationId xmlns:a16="http://schemas.microsoft.com/office/drawing/2014/main" id="{79502B48-2B92-45BF-B9AC-1102B3807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24463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2" name="Freeform: Shape 111">
              <a:extLst>
                <a:ext uri="{FF2B5EF4-FFF2-40B4-BE49-F238E27FC236}">
                  <a16:creationId xmlns:a16="http://schemas.microsoft.com/office/drawing/2014/main" id="{6363AFA7-321F-431C-B2FD-ADCB4D24B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3" name="Freeform: Shape 112">
              <a:extLst>
                <a:ext uri="{FF2B5EF4-FFF2-40B4-BE49-F238E27FC236}">
                  <a16:creationId xmlns:a16="http://schemas.microsoft.com/office/drawing/2014/main" id="{33EDDE1B-7379-4973-8CFD-F3C737104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4" name="Freeform: Shape 113">
              <a:extLst>
                <a:ext uri="{FF2B5EF4-FFF2-40B4-BE49-F238E27FC236}">
                  <a16:creationId xmlns:a16="http://schemas.microsoft.com/office/drawing/2014/main" id="{1F20B58A-2DB8-46B2-9E93-9C8C817DC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0378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15" name="Freeform: Shape 114">
              <a:extLst>
                <a:ext uri="{FF2B5EF4-FFF2-40B4-BE49-F238E27FC236}">
                  <a16:creationId xmlns:a16="http://schemas.microsoft.com/office/drawing/2014/main" id="{A5A3EF12-3DA1-4505-A44B-1B9634887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6" name="Freeform: Shape 115">
              <a:extLst>
                <a:ext uri="{FF2B5EF4-FFF2-40B4-BE49-F238E27FC236}">
                  <a16:creationId xmlns:a16="http://schemas.microsoft.com/office/drawing/2014/main" id="{5B08812B-9264-47E7-8EC8-1233869F6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17" name="Freeform: Shape 116">
              <a:extLst>
                <a:ext uri="{FF2B5EF4-FFF2-40B4-BE49-F238E27FC236}">
                  <a16:creationId xmlns:a16="http://schemas.microsoft.com/office/drawing/2014/main" id="{2A29F226-A243-410B-BEE4-EBA9DD76F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0378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8" name="Freeform: Shape 117">
              <a:extLst>
                <a:ext uri="{FF2B5EF4-FFF2-40B4-BE49-F238E27FC236}">
                  <a16:creationId xmlns:a16="http://schemas.microsoft.com/office/drawing/2014/main" id="{9DF57348-F837-475C-A7AA-3C7210041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63028"/>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9" name="Freeform: Shape 118">
              <a:extLst>
                <a:ext uri="{FF2B5EF4-FFF2-40B4-BE49-F238E27FC236}">
                  <a16:creationId xmlns:a16="http://schemas.microsoft.com/office/drawing/2014/main" id="{1E41B89A-9A45-4947-ADB0-940040049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20" name="Freeform: Shape 119">
              <a:extLst>
                <a:ext uri="{FF2B5EF4-FFF2-40B4-BE49-F238E27FC236}">
                  <a16:creationId xmlns:a16="http://schemas.microsoft.com/office/drawing/2014/main" id="{6C1F1525-32BC-46E1-84E6-C2BB88730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63028"/>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21" name="Freeform: Shape 120">
              <a:extLst>
                <a:ext uri="{FF2B5EF4-FFF2-40B4-BE49-F238E27FC236}">
                  <a16:creationId xmlns:a16="http://schemas.microsoft.com/office/drawing/2014/main" id="{C73A8972-BA44-40C6-B045-83E78C4D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22" name="Freeform: Shape 121">
              <a:extLst>
                <a:ext uri="{FF2B5EF4-FFF2-40B4-BE49-F238E27FC236}">
                  <a16:creationId xmlns:a16="http://schemas.microsoft.com/office/drawing/2014/main" id="{C196E956-03D1-4F79-826A-A2F5E3DEF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6302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23" name="Freeform: Shape 122">
              <a:extLst>
                <a:ext uri="{FF2B5EF4-FFF2-40B4-BE49-F238E27FC236}">
                  <a16:creationId xmlns:a16="http://schemas.microsoft.com/office/drawing/2014/main" id="{ADA7B07B-EAC8-4FA5-B14F-3ABF8BA7A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63029"/>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4" name="Freeform: Shape 123">
              <a:extLst>
                <a:ext uri="{FF2B5EF4-FFF2-40B4-BE49-F238E27FC236}">
                  <a16:creationId xmlns:a16="http://schemas.microsoft.com/office/drawing/2014/main" id="{93C28672-FF9E-4FE0-AC47-2FDD26CD75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42217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5" name="Freeform: Shape 124">
              <a:extLst>
                <a:ext uri="{FF2B5EF4-FFF2-40B4-BE49-F238E27FC236}">
                  <a16:creationId xmlns:a16="http://schemas.microsoft.com/office/drawing/2014/main" id="{E347BAB3-EA9C-4ADD-AE5E-28F2E3C538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4221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6" name="Freeform: Shape 125">
              <a:extLst>
                <a:ext uri="{FF2B5EF4-FFF2-40B4-BE49-F238E27FC236}">
                  <a16:creationId xmlns:a16="http://schemas.microsoft.com/office/drawing/2014/main" id="{321920C4-EE31-4F03-A0D5-A280D3F4B1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42217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27" name="Freeform: Shape 126">
              <a:extLst>
                <a:ext uri="{FF2B5EF4-FFF2-40B4-BE49-F238E27FC236}">
                  <a16:creationId xmlns:a16="http://schemas.microsoft.com/office/drawing/2014/main" id="{6EBB3D05-4C78-4F10-8D03-8909DBCFB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42217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8" name="Freeform: Shape 127">
              <a:extLst>
                <a:ext uri="{FF2B5EF4-FFF2-40B4-BE49-F238E27FC236}">
                  <a16:creationId xmlns:a16="http://schemas.microsoft.com/office/drawing/2014/main" id="{FC65F531-84E4-463F-8791-EB6EDFA63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4221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29" name="Freeform: Shape 128">
              <a:extLst>
                <a:ext uri="{FF2B5EF4-FFF2-40B4-BE49-F238E27FC236}">
                  <a16:creationId xmlns:a16="http://schemas.microsoft.com/office/drawing/2014/main" id="{A63BB6A3-D482-43F2-9F5F-20E163CC44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0" name="Freeform: Shape 129">
              <a:extLst>
                <a:ext uri="{FF2B5EF4-FFF2-40B4-BE49-F238E27FC236}">
                  <a16:creationId xmlns:a16="http://schemas.microsoft.com/office/drawing/2014/main" id="{ABDCCD34-EB5D-4194-8A28-1424E98AE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81330"/>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a16="http://schemas.microsoft.com/office/drawing/2014/main" id="{F058544E-163D-4FFF-9A69-0B3A3F2D6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32" name="Freeform: Shape 131">
              <a:extLst>
                <a:ext uri="{FF2B5EF4-FFF2-40B4-BE49-F238E27FC236}">
                  <a16:creationId xmlns:a16="http://schemas.microsoft.com/office/drawing/2014/main" id="{11041486-0577-4F0E-8DD5-5E20E26729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33" name="Freeform: Shape 132">
              <a:extLst>
                <a:ext uri="{FF2B5EF4-FFF2-40B4-BE49-F238E27FC236}">
                  <a16:creationId xmlns:a16="http://schemas.microsoft.com/office/drawing/2014/main" id="{71D11099-C84E-43AC-9F20-92460E170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34" name="Freeform: Shape 133">
              <a:extLst>
                <a:ext uri="{FF2B5EF4-FFF2-40B4-BE49-F238E27FC236}">
                  <a16:creationId xmlns:a16="http://schemas.microsoft.com/office/drawing/2014/main" id="{E598FB87-8AFF-4C56-9E2C-776F4641E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35" name="Freeform: Shape 134">
              <a:extLst>
                <a:ext uri="{FF2B5EF4-FFF2-40B4-BE49-F238E27FC236}">
                  <a16:creationId xmlns:a16="http://schemas.microsoft.com/office/drawing/2014/main" id="{7701E761-16DE-4350-9718-DD81B37FB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a16="http://schemas.microsoft.com/office/drawing/2014/main" id="{552E747F-E415-4348-A11A-4CABCB64B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C6472F13-E6DE-4469-9563-F478261B6E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4057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5C72FE15-910B-4622-A14C-AFA2DFCC02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BAB8F759-DEFA-4D35-B76E-6D3034FB7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A1BBCEBD-DCE2-4354-B878-49ABEC367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2CBB3A18-0021-403F-8E24-8805829B4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8FDF7AAC-1EC6-4409-90AB-DBB984883D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5B9999E8-7D25-4049-8328-685B556DC6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E77FC8A9-DEAE-424D-B460-12E0F3268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997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54F9C69A-0DCF-444A-B970-32B412048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997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8BD94DDA-54FF-48EE-9DAC-C0EA6F91D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E18A6989-0132-4CB7-BB68-EEBC4E080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A1357332-D19F-4C2B-B474-21D5539B9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295C7590-8B80-428C-95A9-638B26542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5997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CA0E8A31-7520-4726-9D96-43BA87407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9407EEE0-5D8E-4CCC-A91B-0CB523227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3" y="365896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3799DFCC-868B-4257-B530-8E8D616CC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99" y="365896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F7F5EEB5-FE82-45A8-97C4-88460ABA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49"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CD76E4C7-EB07-499D-9BC3-FF39C8B61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5" name="Freeform: Shape 154">
              <a:extLst>
                <a:ext uri="{FF2B5EF4-FFF2-40B4-BE49-F238E27FC236}">
                  <a16:creationId xmlns:a16="http://schemas.microsoft.com/office/drawing/2014/main" id="{86EFDF8D-E5F7-4EB8-B8DA-3CC7E21D88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6" name="Freeform: Shape 155">
              <a:extLst>
                <a:ext uri="{FF2B5EF4-FFF2-40B4-BE49-F238E27FC236}">
                  <a16:creationId xmlns:a16="http://schemas.microsoft.com/office/drawing/2014/main" id="{2CA6506B-EACA-4FB2-81AB-E028F44786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0" y="365896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7" name="Freeform: Shape 156">
              <a:extLst>
                <a:ext uri="{FF2B5EF4-FFF2-40B4-BE49-F238E27FC236}">
                  <a16:creationId xmlns:a16="http://schemas.microsoft.com/office/drawing/2014/main" id="{193E4771-2787-4901-93D8-7E90F3F479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8" name="Freeform: Shape 157">
              <a:extLst>
                <a:ext uri="{FF2B5EF4-FFF2-40B4-BE49-F238E27FC236}">
                  <a16:creationId xmlns:a16="http://schemas.microsoft.com/office/drawing/2014/main" id="{0EA31773-15F1-4605-8787-6891ABB21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71811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59" name="Freeform: Shape 158">
              <a:extLst>
                <a:ext uri="{FF2B5EF4-FFF2-40B4-BE49-F238E27FC236}">
                  <a16:creationId xmlns:a16="http://schemas.microsoft.com/office/drawing/2014/main" id="{1302C213-2CD5-4168-9534-111E6E81A8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71811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0" name="Freeform: Shape 159">
              <a:extLst>
                <a:ext uri="{FF2B5EF4-FFF2-40B4-BE49-F238E27FC236}">
                  <a16:creationId xmlns:a16="http://schemas.microsoft.com/office/drawing/2014/main" id="{B9B36C24-2336-41FD-BAC4-6CD69DFD5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1" name="Freeform: Shape 160">
              <a:extLst>
                <a:ext uri="{FF2B5EF4-FFF2-40B4-BE49-F238E27FC236}">
                  <a16:creationId xmlns:a16="http://schemas.microsoft.com/office/drawing/2014/main" id="{CA3AFAFE-D376-4A7B-928B-833531472D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2" name="Freeform: Shape 161">
              <a:extLst>
                <a:ext uri="{FF2B5EF4-FFF2-40B4-BE49-F238E27FC236}">
                  <a16:creationId xmlns:a16="http://schemas.microsoft.com/office/drawing/2014/main" id="{7C685A00-A4F7-4250-BAAA-70978DADE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E52682F3-EDD5-4BDC-BB19-A4540873A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71811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4" name="Freeform: Shape 163">
              <a:extLst>
                <a:ext uri="{FF2B5EF4-FFF2-40B4-BE49-F238E27FC236}">
                  <a16:creationId xmlns:a16="http://schemas.microsoft.com/office/drawing/2014/main" id="{2C5E1880-CFBA-4547-9C23-6D2C433048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5" name="Freeform: Shape 164">
              <a:extLst>
                <a:ext uri="{FF2B5EF4-FFF2-40B4-BE49-F238E27FC236}">
                  <a16:creationId xmlns:a16="http://schemas.microsoft.com/office/drawing/2014/main" id="{439AAF4F-2AAD-4A02-A7FA-FE28D5286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7" y="3777362"/>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66" name="Freeform: Shape 165">
              <a:extLst>
                <a:ext uri="{FF2B5EF4-FFF2-40B4-BE49-F238E27FC236}">
                  <a16:creationId xmlns:a16="http://schemas.microsoft.com/office/drawing/2014/main" id="{05614144-9309-41ED-8E05-839A6EEFF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1"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67" name="Freeform: Shape 166">
              <a:extLst>
                <a:ext uri="{FF2B5EF4-FFF2-40B4-BE49-F238E27FC236}">
                  <a16:creationId xmlns:a16="http://schemas.microsoft.com/office/drawing/2014/main" id="{24324D6F-A81D-45F2-BA36-C53F1AB0C6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3"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8" name="Freeform: Shape 167">
              <a:extLst>
                <a:ext uri="{FF2B5EF4-FFF2-40B4-BE49-F238E27FC236}">
                  <a16:creationId xmlns:a16="http://schemas.microsoft.com/office/drawing/2014/main" id="{6B00668D-07BC-47CF-9D1E-F94EC7C56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701"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9" name="Freeform: Shape 168">
              <a:extLst>
                <a:ext uri="{FF2B5EF4-FFF2-40B4-BE49-F238E27FC236}">
                  <a16:creationId xmlns:a16="http://schemas.microsoft.com/office/drawing/2014/main" id="{BCF78A89-29F2-4973-8463-DF3C57EFB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54"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70" name="Freeform: Shape 169">
              <a:extLst>
                <a:ext uri="{FF2B5EF4-FFF2-40B4-BE49-F238E27FC236}">
                  <a16:creationId xmlns:a16="http://schemas.microsoft.com/office/drawing/2014/main" id="{F5BCB645-FB02-40FC-99A4-06CA3F1B2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102"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71" name="Freeform: Shape 170">
              <a:extLst>
                <a:ext uri="{FF2B5EF4-FFF2-40B4-BE49-F238E27FC236}">
                  <a16:creationId xmlns:a16="http://schemas.microsoft.com/office/drawing/2014/main" id="{F6115A3A-2FBE-4633-A426-37D05BC071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50"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72" name="Freeform: Shape 171">
              <a:extLst>
                <a:ext uri="{FF2B5EF4-FFF2-40B4-BE49-F238E27FC236}">
                  <a16:creationId xmlns:a16="http://schemas.microsoft.com/office/drawing/2014/main" id="{AEFD8D2F-B95A-4C0A-AE85-53171B29F5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481330"/>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73" name="Freeform: Shape 172">
              <a:extLst>
                <a:ext uri="{FF2B5EF4-FFF2-40B4-BE49-F238E27FC236}">
                  <a16:creationId xmlns:a16="http://schemas.microsoft.com/office/drawing/2014/main" id="{4DD4F397-1F35-4E06-8EC1-8F58C5191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74" name="Freeform: Shape 173">
              <a:extLst>
                <a:ext uri="{FF2B5EF4-FFF2-40B4-BE49-F238E27FC236}">
                  <a16:creationId xmlns:a16="http://schemas.microsoft.com/office/drawing/2014/main" id="{B031E5E0-C77D-49F7-ADF2-258D23052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481330"/>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175" name="Freeform: Shape 174">
              <a:extLst>
                <a:ext uri="{FF2B5EF4-FFF2-40B4-BE49-F238E27FC236}">
                  <a16:creationId xmlns:a16="http://schemas.microsoft.com/office/drawing/2014/main" id="{3F044DE9-FE64-4C30-8191-7E1547880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76" name="Freeform: Shape 175">
              <a:extLst>
                <a:ext uri="{FF2B5EF4-FFF2-40B4-BE49-F238E27FC236}">
                  <a16:creationId xmlns:a16="http://schemas.microsoft.com/office/drawing/2014/main" id="{9B18BCEB-85ED-4077-ACB7-FEB2F6443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177" name="Freeform: Shape 176">
              <a:extLst>
                <a:ext uri="{FF2B5EF4-FFF2-40B4-BE49-F238E27FC236}">
                  <a16:creationId xmlns:a16="http://schemas.microsoft.com/office/drawing/2014/main" id="{00C0927E-2CCF-4F8E-8A54-22B8A93C97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48132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78" name="Freeform: Shape 177">
              <a:extLst>
                <a:ext uri="{FF2B5EF4-FFF2-40B4-BE49-F238E27FC236}">
                  <a16:creationId xmlns:a16="http://schemas.microsoft.com/office/drawing/2014/main" id="{D0C3350E-04F5-4FED-9991-4DD964E099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4057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9" name="Freeform: Shape 178">
              <a:extLst>
                <a:ext uri="{FF2B5EF4-FFF2-40B4-BE49-F238E27FC236}">
                  <a16:creationId xmlns:a16="http://schemas.microsoft.com/office/drawing/2014/main" id="{F43D0338-A6C9-4866-8D0C-072664518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405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0" name="Freeform: Shape 179">
              <a:extLst>
                <a:ext uri="{FF2B5EF4-FFF2-40B4-BE49-F238E27FC236}">
                  <a16:creationId xmlns:a16="http://schemas.microsoft.com/office/drawing/2014/main" id="{40EA171B-27E2-4100-9D5F-123CF6E7F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40584"/>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1" name="Freeform: Shape 180">
              <a:extLst>
                <a:ext uri="{FF2B5EF4-FFF2-40B4-BE49-F238E27FC236}">
                  <a16:creationId xmlns:a16="http://schemas.microsoft.com/office/drawing/2014/main" id="{22FD540C-F3DF-40F5-B2BE-BBD113EF4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4058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2" name="Freeform: Shape 181">
              <a:extLst>
                <a:ext uri="{FF2B5EF4-FFF2-40B4-BE49-F238E27FC236}">
                  <a16:creationId xmlns:a16="http://schemas.microsoft.com/office/drawing/2014/main" id="{57768D93-FAD4-4236-969B-B8EE8E88F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405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83" name="Freeform: Shape 182">
              <a:extLst>
                <a:ext uri="{FF2B5EF4-FFF2-40B4-BE49-F238E27FC236}">
                  <a16:creationId xmlns:a16="http://schemas.microsoft.com/office/drawing/2014/main" id="{0F5E0490-21C2-4EF6-950D-38814F32C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40588"/>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84" name="Freeform: Shape 183">
              <a:extLst>
                <a:ext uri="{FF2B5EF4-FFF2-40B4-BE49-F238E27FC236}">
                  <a16:creationId xmlns:a16="http://schemas.microsoft.com/office/drawing/2014/main" id="{8E981C9B-710F-4034-AE82-28B1B0724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9973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5" name="Freeform: Shape 184">
              <a:extLst>
                <a:ext uri="{FF2B5EF4-FFF2-40B4-BE49-F238E27FC236}">
                  <a16:creationId xmlns:a16="http://schemas.microsoft.com/office/drawing/2014/main" id="{CC62C2CC-DBAE-4877-8F55-02FE00AE8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6" name="Freeform: Shape 185">
              <a:extLst>
                <a:ext uri="{FF2B5EF4-FFF2-40B4-BE49-F238E27FC236}">
                  <a16:creationId xmlns:a16="http://schemas.microsoft.com/office/drawing/2014/main" id="{D8F57D8B-1988-441F-9DAE-A525DA5E9D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9973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7" name="Freeform: Shape 186">
              <a:extLst>
                <a:ext uri="{FF2B5EF4-FFF2-40B4-BE49-F238E27FC236}">
                  <a16:creationId xmlns:a16="http://schemas.microsoft.com/office/drawing/2014/main" id="{6715F028-3A13-4D5F-86C4-74C0AD81D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8" name="Freeform: Shape 187">
              <a:extLst>
                <a:ext uri="{FF2B5EF4-FFF2-40B4-BE49-F238E27FC236}">
                  <a16:creationId xmlns:a16="http://schemas.microsoft.com/office/drawing/2014/main" id="{DC6C9B50-47B3-44E7-B897-43D010A18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9973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89" name="Freeform: Shape 188">
              <a:extLst>
                <a:ext uri="{FF2B5EF4-FFF2-40B4-BE49-F238E27FC236}">
                  <a16:creationId xmlns:a16="http://schemas.microsoft.com/office/drawing/2014/main" id="{F3F602F0-702E-4D5F-A4FC-0E602C02B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0" name="Freeform: Shape 189">
              <a:extLst>
                <a:ext uri="{FF2B5EF4-FFF2-40B4-BE49-F238E27FC236}">
                  <a16:creationId xmlns:a16="http://schemas.microsoft.com/office/drawing/2014/main" id="{9F379870-B34C-4DFC-9F0A-BDAB8C89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6589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1" name="Freeform: Shape 190">
              <a:extLst>
                <a:ext uri="{FF2B5EF4-FFF2-40B4-BE49-F238E27FC236}">
                  <a16:creationId xmlns:a16="http://schemas.microsoft.com/office/drawing/2014/main" id="{641092AC-FED1-4D1D-B57C-0AC883CA9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2" name="Freeform: Shape 191">
              <a:extLst>
                <a:ext uri="{FF2B5EF4-FFF2-40B4-BE49-F238E27FC236}">
                  <a16:creationId xmlns:a16="http://schemas.microsoft.com/office/drawing/2014/main" id="{EA8A0B5E-5BB1-46AF-AC31-7D3756F354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6589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93" name="Freeform: Shape 192">
              <a:extLst>
                <a:ext uri="{FF2B5EF4-FFF2-40B4-BE49-F238E27FC236}">
                  <a16:creationId xmlns:a16="http://schemas.microsoft.com/office/drawing/2014/main" id="{1C519384-2192-432B-B768-64B4BC2DA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4" name="Freeform: Shape 193">
              <a:extLst>
                <a:ext uri="{FF2B5EF4-FFF2-40B4-BE49-F238E27FC236}">
                  <a16:creationId xmlns:a16="http://schemas.microsoft.com/office/drawing/2014/main" id="{13C77A9D-44F0-4289-A611-D8AF81357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95" name="Freeform: Shape 194">
              <a:extLst>
                <a:ext uri="{FF2B5EF4-FFF2-40B4-BE49-F238E27FC236}">
                  <a16:creationId xmlns:a16="http://schemas.microsoft.com/office/drawing/2014/main" id="{0A54AEDC-E418-4E02-A713-6CE30C0CDD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1" y="36589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6" name="Freeform: Shape 195">
              <a:extLst>
                <a:ext uri="{FF2B5EF4-FFF2-40B4-BE49-F238E27FC236}">
                  <a16:creationId xmlns:a16="http://schemas.microsoft.com/office/drawing/2014/main" id="{24FECFE3-9F31-47B0-B17F-CF2A1CEE8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9" y="371813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7" name="Freeform: Shape 196">
              <a:extLst>
                <a:ext uri="{FF2B5EF4-FFF2-40B4-BE49-F238E27FC236}">
                  <a16:creationId xmlns:a16="http://schemas.microsoft.com/office/drawing/2014/main" id="{68167DF4-8B16-419B-B7BA-2FD5FF6CC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8" name="Freeform: Shape 197">
              <a:extLst>
                <a:ext uri="{FF2B5EF4-FFF2-40B4-BE49-F238E27FC236}">
                  <a16:creationId xmlns:a16="http://schemas.microsoft.com/office/drawing/2014/main" id="{A543D24F-44C0-4DDF-A30E-8C8407548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5" y="3718130"/>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99" name="Freeform: Shape 198">
              <a:extLst>
                <a:ext uri="{FF2B5EF4-FFF2-40B4-BE49-F238E27FC236}">
                  <a16:creationId xmlns:a16="http://schemas.microsoft.com/office/drawing/2014/main" id="{63DEAE3C-3931-41EE-B4A1-F9385602BE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5"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00" name="Freeform: Shape 199">
              <a:extLst>
                <a:ext uri="{FF2B5EF4-FFF2-40B4-BE49-F238E27FC236}">
                  <a16:creationId xmlns:a16="http://schemas.microsoft.com/office/drawing/2014/main" id="{B11945CD-32F6-4C09-82AF-551051231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92" y="371812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201" name="Freeform: Shape 200">
              <a:extLst>
                <a:ext uri="{FF2B5EF4-FFF2-40B4-BE49-F238E27FC236}">
                  <a16:creationId xmlns:a16="http://schemas.microsoft.com/office/drawing/2014/main" id="{9109F44F-512F-4792-AED2-ECA80DDE16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0" y="37181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202" name="Freeform: Shape 201">
              <a:extLst>
                <a:ext uri="{FF2B5EF4-FFF2-40B4-BE49-F238E27FC236}">
                  <a16:creationId xmlns:a16="http://schemas.microsoft.com/office/drawing/2014/main" id="{29B9E19B-BC56-46F2-BFFF-1688CEA55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77737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203" name="Freeform: Shape 202">
              <a:extLst>
                <a:ext uri="{FF2B5EF4-FFF2-40B4-BE49-F238E27FC236}">
                  <a16:creationId xmlns:a16="http://schemas.microsoft.com/office/drawing/2014/main" id="{F573BDDE-4AED-43FB-B8D1-B5F3708931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7737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204" name="Freeform: Shape 203">
              <a:extLst>
                <a:ext uri="{FF2B5EF4-FFF2-40B4-BE49-F238E27FC236}">
                  <a16:creationId xmlns:a16="http://schemas.microsoft.com/office/drawing/2014/main" id="{EFFDA684-6DFF-4629-830E-6F2ACAB8C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6" y="3777375"/>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205" name="Freeform: Shape 204">
              <a:extLst>
                <a:ext uri="{FF2B5EF4-FFF2-40B4-BE49-F238E27FC236}">
                  <a16:creationId xmlns:a16="http://schemas.microsoft.com/office/drawing/2014/main" id="{92E23250-6349-4726-AF61-08A57B3A2E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55" y="377735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206" name="Freeform: Shape 205">
              <a:extLst>
                <a:ext uri="{FF2B5EF4-FFF2-40B4-BE49-F238E27FC236}">
                  <a16:creationId xmlns:a16="http://schemas.microsoft.com/office/drawing/2014/main" id="{8536AAE6-5497-4B0A-9C9F-4EAA1BB322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314" y="377745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207" name="Freeform: Shape 206">
              <a:extLst>
                <a:ext uri="{FF2B5EF4-FFF2-40B4-BE49-F238E27FC236}">
                  <a16:creationId xmlns:a16="http://schemas.microsoft.com/office/drawing/2014/main" id="{52B72898-B9DE-4574-BB20-0C317954D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583036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0373B5-1682-6B78-BB1F-DB62628475FE}"/>
              </a:ext>
            </a:extLst>
          </p:cNvPr>
          <p:cNvSpPr>
            <a:spLocks noGrp="1"/>
          </p:cNvSpPr>
          <p:nvPr>
            <p:ph type="ctrTitle"/>
          </p:nvPr>
        </p:nvSpPr>
        <p:spPr>
          <a:xfrm>
            <a:off x="1396181" y="438509"/>
            <a:ext cx="9144000" cy="971908"/>
          </a:xfrm>
        </p:spPr>
        <p:txBody>
          <a:bodyPr/>
          <a:lstStyle/>
          <a:p>
            <a:r>
              <a:rPr lang="fr-FR" dirty="0" err="1"/>
              <a:t>Presentation</a:t>
            </a:r>
            <a:endParaRPr lang="fr-FR" dirty="0"/>
          </a:p>
        </p:txBody>
      </p:sp>
      <p:sp>
        <p:nvSpPr>
          <p:cNvPr id="3" name="Sous-titre 2">
            <a:extLst>
              <a:ext uri="{FF2B5EF4-FFF2-40B4-BE49-F238E27FC236}">
                <a16:creationId xmlns:a16="http://schemas.microsoft.com/office/drawing/2014/main" id="{DE23C355-1582-6E53-28A8-416209C85D90}"/>
              </a:ext>
            </a:extLst>
          </p:cNvPr>
          <p:cNvSpPr>
            <a:spLocks noGrp="1"/>
          </p:cNvSpPr>
          <p:nvPr>
            <p:ph type="subTitle" idx="1"/>
          </p:nvPr>
        </p:nvSpPr>
        <p:spPr>
          <a:xfrm>
            <a:off x="157316" y="1665084"/>
            <a:ext cx="11543071" cy="2169497"/>
          </a:xfrm>
        </p:spPr>
        <p:txBody>
          <a:bodyPr>
            <a:normAutofit fontScale="47500" lnSpcReduction="20000"/>
          </a:bodyPr>
          <a:lstStyle/>
          <a:p>
            <a:r>
              <a:rPr lang="fr-FR" sz="3300" dirty="0"/>
              <a:t>In certain questions in the Reading section, (type 2 and 3) </a:t>
            </a:r>
            <a:r>
              <a:rPr lang="fr-FR" sz="3300" dirty="0" err="1"/>
              <a:t>you</a:t>
            </a:r>
            <a:r>
              <a:rPr lang="fr-FR" sz="3300" dirty="0"/>
              <a:t> have to </a:t>
            </a:r>
            <a:r>
              <a:rPr lang="fr-FR" sz="3300" dirty="0" err="1"/>
              <a:t>choose</a:t>
            </a:r>
            <a:r>
              <a:rPr lang="fr-FR" sz="3300" dirty="0"/>
              <a:t> </a:t>
            </a:r>
            <a:r>
              <a:rPr lang="fr-FR" sz="3300" dirty="0" err="1"/>
              <a:t>between</a:t>
            </a:r>
            <a:r>
              <a:rPr lang="fr-FR" sz="3300" dirty="0"/>
              <a:t> </a:t>
            </a:r>
            <a:r>
              <a:rPr lang="fr-FR" sz="3300" dirty="0" err="1"/>
              <a:t>various</a:t>
            </a:r>
            <a:r>
              <a:rPr lang="fr-FR" sz="3300" dirty="0"/>
              <a:t> </a:t>
            </a:r>
            <a:r>
              <a:rPr lang="fr-FR" sz="3300" dirty="0" err="1"/>
              <a:t>words</a:t>
            </a:r>
            <a:r>
              <a:rPr lang="fr-FR" sz="3300" dirty="0"/>
              <a:t>, </a:t>
            </a:r>
            <a:r>
              <a:rPr lang="fr-FR" sz="3300" dirty="0" err="1"/>
              <a:t>with</a:t>
            </a:r>
            <a:r>
              <a:rPr lang="fr-FR" sz="3300" dirty="0"/>
              <a:t> the </a:t>
            </a:r>
            <a:r>
              <a:rPr lang="fr-FR" sz="3300" dirty="0" err="1"/>
              <a:t>same</a:t>
            </a:r>
            <a:r>
              <a:rPr lang="fr-FR" sz="3300" dirty="0"/>
              <a:t> root. </a:t>
            </a:r>
          </a:p>
          <a:p>
            <a:endParaRPr lang="fr-FR" sz="3300" dirty="0"/>
          </a:p>
          <a:p>
            <a:r>
              <a:rPr lang="fr-FR" sz="3300" dirty="0"/>
              <a:t>In the main, </a:t>
            </a:r>
            <a:r>
              <a:rPr lang="fr-FR" sz="3300" dirty="0" err="1"/>
              <a:t>you</a:t>
            </a:r>
            <a:r>
              <a:rPr lang="fr-FR" sz="3300" dirty="0"/>
              <a:t> have a </a:t>
            </a:r>
            <a:r>
              <a:rPr lang="fr-FR" sz="3300" dirty="0" err="1"/>
              <a:t>choice</a:t>
            </a:r>
            <a:r>
              <a:rPr lang="fr-FR" sz="3300" dirty="0"/>
              <a:t> </a:t>
            </a:r>
            <a:r>
              <a:rPr lang="fr-FR" sz="3300" dirty="0" err="1"/>
              <a:t>between</a:t>
            </a:r>
            <a:r>
              <a:rPr lang="fr-FR" sz="3300" dirty="0"/>
              <a:t> </a:t>
            </a:r>
          </a:p>
          <a:p>
            <a:pPr marL="342900" indent="-342900">
              <a:buFontTx/>
              <a:buChar char="-"/>
            </a:pPr>
            <a:r>
              <a:rPr lang="fr-FR" sz="3300" dirty="0"/>
              <a:t>A </a:t>
            </a:r>
            <a:r>
              <a:rPr lang="fr-FR" sz="3300" dirty="0" err="1"/>
              <a:t>verb</a:t>
            </a:r>
            <a:r>
              <a:rPr lang="fr-FR" sz="3300" dirty="0"/>
              <a:t> (to influence)</a:t>
            </a:r>
          </a:p>
          <a:p>
            <a:pPr marL="342900" indent="-342900">
              <a:buFontTx/>
              <a:buChar char="-"/>
            </a:pPr>
            <a:r>
              <a:rPr lang="fr-FR" sz="3300" dirty="0"/>
              <a:t>A </a:t>
            </a:r>
            <a:r>
              <a:rPr lang="fr-FR" sz="3300" dirty="0" err="1"/>
              <a:t>noun</a:t>
            </a:r>
            <a:r>
              <a:rPr lang="fr-FR" sz="3300" dirty="0"/>
              <a:t> (the influence)</a:t>
            </a:r>
          </a:p>
          <a:p>
            <a:pPr marL="342900" indent="-342900">
              <a:buFontTx/>
              <a:buChar char="-"/>
            </a:pPr>
            <a:r>
              <a:rPr lang="fr-FR" sz="3300" dirty="0"/>
              <a:t>An Adjective (</a:t>
            </a:r>
            <a:r>
              <a:rPr lang="fr-FR" sz="3300" dirty="0" err="1"/>
              <a:t>influential</a:t>
            </a:r>
            <a:r>
              <a:rPr lang="fr-FR" sz="3300" dirty="0"/>
              <a:t>)</a:t>
            </a:r>
          </a:p>
          <a:p>
            <a:pPr marL="342900" indent="-342900">
              <a:buFontTx/>
              <a:buChar char="-"/>
            </a:pPr>
            <a:r>
              <a:rPr lang="fr-FR" sz="3300" dirty="0"/>
              <a:t>An </a:t>
            </a:r>
            <a:r>
              <a:rPr lang="fr-FR" sz="3300" dirty="0" err="1"/>
              <a:t>adverb</a:t>
            </a:r>
            <a:r>
              <a:rPr lang="fr-FR" sz="3300" dirty="0"/>
              <a:t> (</a:t>
            </a:r>
            <a:r>
              <a:rPr lang="fr-FR" sz="3300" dirty="0" err="1"/>
              <a:t>influentially</a:t>
            </a:r>
            <a:r>
              <a:rPr lang="fr-FR" sz="3300" dirty="0"/>
              <a:t>)</a:t>
            </a:r>
          </a:p>
          <a:p>
            <a:endParaRPr lang="fr-FR" sz="4800" dirty="0"/>
          </a:p>
          <a:p>
            <a:endParaRPr lang="fr-FR" sz="4800" dirty="0"/>
          </a:p>
          <a:p>
            <a:endParaRPr lang="fr-FR" sz="4800" dirty="0"/>
          </a:p>
          <a:p>
            <a:pPr marL="342900" indent="-342900">
              <a:buFontTx/>
              <a:buChar char="-"/>
            </a:pPr>
            <a:endParaRPr lang="fr-FR" dirty="0"/>
          </a:p>
        </p:txBody>
      </p:sp>
      <p:sp>
        <p:nvSpPr>
          <p:cNvPr id="4" name="ZoneTexte 3">
            <a:extLst>
              <a:ext uri="{FF2B5EF4-FFF2-40B4-BE49-F238E27FC236}">
                <a16:creationId xmlns:a16="http://schemas.microsoft.com/office/drawing/2014/main" id="{EEBA1E71-4938-FEFF-16C3-2089A92DF877}"/>
              </a:ext>
            </a:extLst>
          </p:cNvPr>
          <p:cNvSpPr txBox="1"/>
          <p:nvPr/>
        </p:nvSpPr>
        <p:spPr>
          <a:xfrm>
            <a:off x="614515" y="4089248"/>
            <a:ext cx="10948219" cy="2031325"/>
          </a:xfrm>
          <a:prstGeom prst="rect">
            <a:avLst/>
          </a:prstGeom>
          <a:solidFill>
            <a:schemeClr val="accent5">
              <a:lumMod val="40000"/>
              <a:lumOff val="60000"/>
            </a:schemeClr>
          </a:solidFill>
        </p:spPr>
        <p:txBody>
          <a:bodyPr wrap="square" rtlCol="0">
            <a:spAutoFit/>
          </a:bodyPr>
          <a:lstStyle/>
          <a:p>
            <a:r>
              <a:rPr lang="fr-FR" dirty="0" err="1"/>
              <a:t>Given</a:t>
            </a:r>
            <a:r>
              <a:rPr lang="fr-FR" dirty="0"/>
              <a:t> the </a:t>
            </a:r>
            <a:r>
              <a:rPr lang="fr-FR" dirty="0" err="1"/>
              <a:t>bad</a:t>
            </a:r>
            <a:r>
              <a:rPr lang="fr-FR" dirty="0"/>
              <a:t> </a:t>
            </a:r>
            <a:r>
              <a:rPr lang="fr-FR" dirty="0" err="1"/>
              <a:t>weather</a:t>
            </a:r>
            <a:r>
              <a:rPr lang="fr-FR" dirty="0"/>
              <a:t> last </a:t>
            </a:r>
            <a:r>
              <a:rPr lang="fr-FR" dirty="0" err="1"/>
              <a:t>month</a:t>
            </a:r>
            <a:r>
              <a:rPr lang="fr-FR" dirty="0"/>
              <a:t>, the </a:t>
            </a:r>
            <a:r>
              <a:rPr lang="fr-FR" dirty="0" err="1"/>
              <a:t>delay</a:t>
            </a:r>
            <a:r>
              <a:rPr lang="fr-FR" dirty="0"/>
              <a:t> in shipping the </a:t>
            </a:r>
            <a:r>
              <a:rPr lang="fr-FR" dirty="0" err="1"/>
              <a:t>spare</a:t>
            </a:r>
            <a:r>
              <a:rPr lang="fr-FR" dirty="0"/>
              <a:t> parts to Spain </a:t>
            </a:r>
            <a:r>
              <a:rPr lang="fr-FR" dirty="0" err="1"/>
              <a:t>was</a:t>
            </a:r>
            <a:r>
              <a:rPr lang="fr-FR" dirty="0"/>
              <a:t> </a:t>
            </a:r>
          </a:p>
          <a:p>
            <a:pPr marL="342900" indent="-342900">
              <a:buAutoNum type="alphaUcPeriod"/>
            </a:pPr>
            <a:r>
              <a:rPr lang="fr-FR" dirty="0" err="1"/>
              <a:t>Understand</a:t>
            </a:r>
            <a:endParaRPr lang="fr-FR" dirty="0"/>
          </a:p>
          <a:p>
            <a:pPr marL="342900" indent="-342900">
              <a:buAutoNum type="alphaUcPeriod"/>
            </a:pPr>
            <a:r>
              <a:rPr lang="fr-FR" dirty="0" err="1"/>
              <a:t>Understandable</a:t>
            </a:r>
            <a:endParaRPr lang="fr-FR" dirty="0"/>
          </a:p>
          <a:p>
            <a:pPr marL="342900" indent="-342900">
              <a:buAutoNum type="alphaUcPeriod"/>
            </a:pPr>
            <a:r>
              <a:rPr lang="fr-FR" dirty="0" err="1"/>
              <a:t>Understandably</a:t>
            </a:r>
            <a:endParaRPr lang="fr-FR" dirty="0"/>
          </a:p>
          <a:p>
            <a:pPr marL="342900" indent="-342900">
              <a:buAutoNum type="alphaUcPeriod"/>
            </a:pPr>
            <a:r>
              <a:rPr lang="fr-FR" dirty="0" err="1"/>
              <a:t>Understanding</a:t>
            </a:r>
            <a:endParaRPr lang="fr-FR" dirty="0"/>
          </a:p>
          <a:p>
            <a:pPr marL="342900" indent="-342900">
              <a:buAutoNum type="alphaUcPeriod"/>
            </a:pPr>
            <a:endParaRPr lang="fr-FR" dirty="0"/>
          </a:p>
          <a:p>
            <a:r>
              <a:rPr lang="fr-FR" b="1" dirty="0"/>
              <a:t>Solution </a:t>
            </a:r>
            <a:r>
              <a:rPr lang="fr-FR" dirty="0"/>
              <a:t>: B </a:t>
            </a:r>
            <a:r>
              <a:rPr lang="fr-FR" dirty="0" err="1"/>
              <a:t>because</a:t>
            </a:r>
            <a:r>
              <a:rPr lang="fr-FR" dirty="0"/>
              <a:t> the </a:t>
            </a:r>
            <a:r>
              <a:rPr lang="fr-FR" dirty="0" err="1"/>
              <a:t>missing</a:t>
            </a:r>
            <a:r>
              <a:rPr lang="fr-FR" dirty="0"/>
              <a:t> </a:t>
            </a:r>
            <a:r>
              <a:rPr lang="fr-FR" dirty="0" err="1"/>
              <a:t>word</a:t>
            </a:r>
            <a:r>
              <a:rPr lang="fr-FR" dirty="0"/>
              <a:t> </a:t>
            </a:r>
            <a:r>
              <a:rPr lang="fr-FR" dirty="0" err="1"/>
              <a:t>is</a:t>
            </a:r>
            <a:r>
              <a:rPr lang="fr-FR" dirty="0"/>
              <a:t> an adjective.</a:t>
            </a:r>
          </a:p>
        </p:txBody>
      </p:sp>
    </p:spTree>
    <p:extLst>
      <p:ext uri="{BB962C8B-B14F-4D97-AF65-F5344CB8AC3E}">
        <p14:creationId xmlns:p14="http://schemas.microsoft.com/office/powerpoint/2010/main" val="1771257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47C708B-E711-E779-9CE6-05F4E5EDD54F}"/>
              </a:ext>
            </a:extLst>
          </p:cNvPr>
          <p:cNvSpPr>
            <a:spLocks noGrp="1"/>
          </p:cNvSpPr>
          <p:nvPr>
            <p:ph type="title"/>
          </p:nvPr>
        </p:nvSpPr>
        <p:spPr>
          <a:xfrm>
            <a:off x="630936" y="639520"/>
            <a:ext cx="3429000" cy="1719072"/>
          </a:xfrm>
        </p:spPr>
        <p:txBody>
          <a:bodyPr anchor="b">
            <a:normAutofit/>
          </a:bodyPr>
          <a:lstStyle/>
          <a:p>
            <a:r>
              <a:rPr lang="fr-FR" sz="5400"/>
              <a:t>What is a noun?</a:t>
            </a:r>
          </a:p>
        </p:txBody>
      </p:sp>
      <p:sp>
        <p:nvSpPr>
          <p:cNvPr id="14"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1B71E384-F98D-0C78-4B48-8E2CA067B257}"/>
              </a:ext>
            </a:extLst>
          </p:cNvPr>
          <p:cNvSpPr>
            <a:spLocks noGrp="1"/>
          </p:cNvSpPr>
          <p:nvPr>
            <p:ph idx="1"/>
          </p:nvPr>
        </p:nvSpPr>
        <p:spPr>
          <a:xfrm>
            <a:off x="630936" y="2807208"/>
            <a:ext cx="3429000" cy="3410712"/>
          </a:xfrm>
        </p:spPr>
        <p:txBody>
          <a:bodyPr anchor="t">
            <a:normAutofit/>
          </a:bodyPr>
          <a:lstStyle/>
          <a:p>
            <a:pPr marL="0" indent="0">
              <a:buNone/>
            </a:pPr>
            <a:r>
              <a:rPr lang="fr-FR" sz="2200"/>
              <a:t>To name a place, person or object : </a:t>
            </a:r>
          </a:p>
          <a:p>
            <a:pPr marL="0" indent="0">
              <a:buNone/>
            </a:pPr>
            <a:r>
              <a:rPr lang="fr-FR" sz="2200"/>
              <a:t>Car, school, teacher, town</a:t>
            </a:r>
          </a:p>
          <a:p>
            <a:pPr marL="0" indent="0">
              <a:buNone/>
            </a:pPr>
            <a:endParaRPr lang="fr-FR" sz="2200"/>
          </a:p>
          <a:p>
            <a:pPr marL="0" indent="0">
              <a:buNone/>
            </a:pPr>
            <a:r>
              <a:rPr lang="fr-FR" sz="2200"/>
              <a:t>Many nouns end in the following suffixes </a:t>
            </a:r>
          </a:p>
          <a:p>
            <a:pPr marL="0" indent="0">
              <a:buNone/>
            </a:pPr>
            <a:endParaRPr lang="fr-FR" sz="2200"/>
          </a:p>
        </p:txBody>
      </p:sp>
      <p:graphicFrame>
        <p:nvGraphicFramePr>
          <p:cNvPr id="4" name="Tableau 3">
            <a:extLst>
              <a:ext uri="{FF2B5EF4-FFF2-40B4-BE49-F238E27FC236}">
                <a16:creationId xmlns:a16="http://schemas.microsoft.com/office/drawing/2014/main" id="{ADCB3641-5A0C-8A37-CBA3-AF6D2A5D0D8F}"/>
              </a:ext>
            </a:extLst>
          </p:cNvPr>
          <p:cNvGraphicFramePr>
            <a:graphicFrameLocks noGrp="1"/>
          </p:cNvGraphicFramePr>
          <p:nvPr>
            <p:extLst>
              <p:ext uri="{D42A27DB-BD31-4B8C-83A1-F6EECF244321}">
                <p14:modId xmlns:p14="http://schemas.microsoft.com/office/powerpoint/2010/main" val="3325244957"/>
              </p:ext>
            </p:extLst>
          </p:nvPr>
        </p:nvGraphicFramePr>
        <p:xfrm>
          <a:off x="4813779" y="640080"/>
          <a:ext cx="6584756" cy="5577852"/>
        </p:xfrm>
        <a:graphic>
          <a:graphicData uri="http://schemas.openxmlformats.org/drawingml/2006/table">
            <a:tbl>
              <a:tblPr firstRow="1" bandRow="1">
                <a:tableStyleId>{3B4B98B0-60AC-42C2-AFA5-B58CD77FA1E5}</a:tableStyleId>
              </a:tblPr>
              <a:tblGrid>
                <a:gridCol w="2906402">
                  <a:extLst>
                    <a:ext uri="{9D8B030D-6E8A-4147-A177-3AD203B41FA5}">
                      <a16:colId xmlns:a16="http://schemas.microsoft.com/office/drawing/2014/main" val="3634015230"/>
                    </a:ext>
                  </a:extLst>
                </a:gridCol>
                <a:gridCol w="3678354">
                  <a:extLst>
                    <a:ext uri="{9D8B030D-6E8A-4147-A177-3AD203B41FA5}">
                      <a16:colId xmlns:a16="http://schemas.microsoft.com/office/drawing/2014/main" val="2201418343"/>
                    </a:ext>
                  </a:extLst>
                </a:gridCol>
              </a:tblGrid>
              <a:tr h="398418">
                <a:tc>
                  <a:txBody>
                    <a:bodyPr/>
                    <a:lstStyle/>
                    <a:p>
                      <a:r>
                        <a:rPr lang="fr-FR" sz="1800"/>
                        <a:t>Suffix</a:t>
                      </a:r>
                    </a:p>
                  </a:txBody>
                  <a:tcPr marL="90549" marR="90549" marT="45275" marB="45275"/>
                </a:tc>
                <a:tc>
                  <a:txBody>
                    <a:bodyPr/>
                    <a:lstStyle/>
                    <a:p>
                      <a:r>
                        <a:rPr lang="fr-FR" sz="1800"/>
                        <a:t>Example</a:t>
                      </a:r>
                    </a:p>
                  </a:txBody>
                  <a:tcPr marL="90549" marR="90549" marT="45275" marB="45275"/>
                </a:tc>
                <a:extLst>
                  <a:ext uri="{0D108BD9-81ED-4DB2-BD59-A6C34878D82A}">
                    <a16:rowId xmlns:a16="http://schemas.microsoft.com/office/drawing/2014/main" val="1362766427"/>
                  </a:ext>
                </a:extLst>
              </a:tr>
              <a:tr h="398418">
                <a:tc>
                  <a:txBody>
                    <a:bodyPr/>
                    <a:lstStyle/>
                    <a:p>
                      <a:r>
                        <a:rPr lang="fr-FR" sz="1800"/>
                        <a:t>-ance/ence</a:t>
                      </a:r>
                    </a:p>
                  </a:txBody>
                  <a:tcPr marL="90549" marR="90549" marT="45275" marB="45275"/>
                </a:tc>
                <a:tc>
                  <a:txBody>
                    <a:bodyPr/>
                    <a:lstStyle/>
                    <a:p>
                      <a:r>
                        <a:rPr lang="fr-FR" sz="1800"/>
                        <a:t>Appearence</a:t>
                      </a:r>
                    </a:p>
                  </a:txBody>
                  <a:tcPr marL="90549" marR="90549" marT="45275" marB="45275"/>
                </a:tc>
                <a:extLst>
                  <a:ext uri="{0D108BD9-81ED-4DB2-BD59-A6C34878D82A}">
                    <a16:rowId xmlns:a16="http://schemas.microsoft.com/office/drawing/2014/main" val="1697757984"/>
                  </a:ext>
                </a:extLst>
              </a:tr>
              <a:tr h="398418">
                <a:tc>
                  <a:txBody>
                    <a:bodyPr/>
                    <a:lstStyle/>
                    <a:p>
                      <a:r>
                        <a:rPr lang="fr-FR" sz="1800"/>
                        <a:t>-ness</a:t>
                      </a:r>
                    </a:p>
                  </a:txBody>
                  <a:tcPr marL="90549" marR="90549" marT="45275" marB="45275"/>
                </a:tc>
                <a:tc>
                  <a:txBody>
                    <a:bodyPr/>
                    <a:lstStyle/>
                    <a:p>
                      <a:r>
                        <a:rPr lang="fr-FR" sz="1800"/>
                        <a:t>Kindness</a:t>
                      </a:r>
                    </a:p>
                  </a:txBody>
                  <a:tcPr marL="90549" marR="90549" marT="45275" marB="45275"/>
                </a:tc>
                <a:extLst>
                  <a:ext uri="{0D108BD9-81ED-4DB2-BD59-A6C34878D82A}">
                    <a16:rowId xmlns:a16="http://schemas.microsoft.com/office/drawing/2014/main" val="1157894986"/>
                  </a:ext>
                </a:extLst>
              </a:tr>
              <a:tr h="398418">
                <a:tc>
                  <a:txBody>
                    <a:bodyPr/>
                    <a:lstStyle/>
                    <a:p>
                      <a:r>
                        <a:rPr lang="fr-FR" sz="1800"/>
                        <a:t>-ity</a:t>
                      </a:r>
                    </a:p>
                  </a:txBody>
                  <a:tcPr marL="90549" marR="90549" marT="45275" marB="45275"/>
                </a:tc>
                <a:tc>
                  <a:txBody>
                    <a:bodyPr/>
                    <a:lstStyle/>
                    <a:p>
                      <a:r>
                        <a:rPr lang="fr-FR" sz="1800"/>
                        <a:t>Purity</a:t>
                      </a:r>
                    </a:p>
                  </a:txBody>
                  <a:tcPr marL="90549" marR="90549" marT="45275" marB="45275"/>
                </a:tc>
                <a:extLst>
                  <a:ext uri="{0D108BD9-81ED-4DB2-BD59-A6C34878D82A}">
                    <a16:rowId xmlns:a16="http://schemas.microsoft.com/office/drawing/2014/main" val="1351627196"/>
                  </a:ext>
                </a:extLst>
              </a:tr>
              <a:tr h="398418">
                <a:tc>
                  <a:txBody>
                    <a:bodyPr/>
                    <a:lstStyle/>
                    <a:p>
                      <a:r>
                        <a:rPr lang="fr-FR" sz="1800"/>
                        <a:t>-hood</a:t>
                      </a:r>
                    </a:p>
                  </a:txBody>
                  <a:tcPr marL="90549" marR="90549" marT="45275" marB="45275"/>
                </a:tc>
                <a:tc>
                  <a:txBody>
                    <a:bodyPr/>
                    <a:lstStyle/>
                    <a:p>
                      <a:r>
                        <a:rPr lang="fr-FR" sz="1800"/>
                        <a:t>Neighbourhood</a:t>
                      </a:r>
                    </a:p>
                  </a:txBody>
                  <a:tcPr marL="90549" marR="90549" marT="45275" marB="45275"/>
                </a:tc>
                <a:extLst>
                  <a:ext uri="{0D108BD9-81ED-4DB2-BD59-A6C34878D82A}">
                    <a16:rowId xmlns:a16="http://schemas.microsoft.com/office/drawing/2014/main" val="1744043346"/>
                  </a:ext>
                </a:extLst>
              </a:tr>
              <a:tr h="398418">
                <a:tc>
                  <a:txBody>
                    <a:bodyPr/>
                    <a:lstStyle/>
                    <a:p>
                      <a:r>
                        <a:rPr lang="fr-FR" sz="1800"/>
                        <a:t>-ism</a:t>
                      </a:r>
                    </a:p>
                  </a:txBody>
                  <a:tcPr marL="90549" marR="90549" marT="45275" marB="45275"/>
                </a:tc>
                <a:tc>
                  <a:txBody>
                    <a:bodyPr/>
                    <a:lstStyle/>
                    <a:p>
                      <a:r>
                        <a:rPr lang="fr-FR" sz="1800"/>
                        <a:t>Tourism</a:t>
                      </a:r>
                    </a:p>
                  </a:txBody>
                  <a:tcPr marL="90549" marR="90549" marT="45275" marB="45275"/>
                </a:tc>
                <a:extLst>
                  <a:ext uri="{0D108BD9-81ED-4DB2-BD59-A6C34878D82A}">
                    <a16:rowId xmlns:a16="http://schemas.microsoft.com/office/drawing/2014/main" val="2531727595"/>
                  </a:ext>
                </a:extLst>
              </a:tr>
              <a:tr h="398418">
                <a:tc>
                  <a:txBody>
                    <a:bodyPr/>
                    <a:lstStyle/>
                    <a:p>
                      <a:r>
                        <a:rPr lang="fr-FR" sz="1800"/>
                        <a:t>-ment</a:t>
                      </a:r>
                    </a:p>
                  </a:txBody>
                  <a:tcPr marL="90549" marR="90549" marT="45275" marB="45275"/>
                </a:tc>
                <a:tc>
                  <a:txBody>
                    <a:bodyPr/>
                    <a:lstStyle/>
                    <a:p>
                      <a:r>
                        <a:rPr lang="fr-FR" sz="1800"/>
                        <a:t>Improvement</a:t>
                      </a:r>
                    </a:p>
                  </a:txBody>
                  <a:tcPr marL="90549" marR="90549" marT="45275" marB="45275"/>
                </a:tc>
                <a:extLst>
                  <a:ext uri="{0D108BD9-81ED-4DB2-BD59-A6C34878D82A}">
                    <a16:rowId xmlns:a16="http://schemas.microsoft.com/office/drawing/2014/main" val="257353053"/>
                  </a:ext>
                </a:extLst>
              </a:tr>
              <a:tr h="398418">
                <a:tc>
                  <a:txBody>
                    <a:bodyPr/>
                    <a:lstStyle/>
                    <a:p>
                      <a:r>
                        <a:rPr lang="fr-FR" sz="1800"/>
                        <a:t>-tion</a:t>
                      </a:r>
                    </a:p>
                  </a:txBody>
                  <a:tcPr marL="90549" marR="90549" marT="45275" marB="45275"/>
                </a:tc>
                <a:tc>
                  <a:txBody>
                    <a:bodyPr/>
                    <a:lstStyle/>
                    <a:p>
                      <a:r>
                        <a:rPr lang="fr-FR" sz="1800"/>
                        <a:t>Specialisation</a:t>
                      </a:r>
                    </a:p>
                  </a:txBody>
                  <a:tcPr marL="90549" marR="90549" marT="45275" marB="45275"/>
                </a:tc>
                <a:extLst>
                  <a:ext uri="{0D108BD9-81ED-4DB2-BD59-A6C34878D82A}">
                    <a16:rowId xmlns:a16="http://schemas.microsoft.com/office/drawing/2014/main" val="137037851"/>
                  </a:ext>
                </a:extLst>
              </a:tr>
              <a:tr h="398418">
                <a:tc>
                  <a:txBody>
                    <a:bodyPr/>
                    <a:lstStyle/>
                    <a:p>
                      <a:r>
                        <a:rPr lang="fr-FR" sz="1800"/>
                        <a:t>-er/or</a:t>
                      </a:r>
                    </a:p>
                  </a:txBody>
                  <a:tcPr marL="90549" marR="90549" marT="45275" marB="45275"/>
                </a:tc>
                <a:tc>
                  <a:txBody>
                    <a:bodyPr/>
                    <a:lstStyle/>
                    <a:p>
                      <a:r>
                        <a:rPr lang="fr-FR" sz="1800"/>
                        <a:t>Teacher / actor</a:t>
                      </a:r>
                    </a:p>
                  </a:txBody>
                  <a:tcPr marL="90549" marR="90549" marT="45275" marB="45275"/>
                </a:tc>
                <a:extLst>
                  <a:ext uri="{0D108BD9-81ED-4DB2-BD59-A6C34878D82A}">
                    <a16:rowId xmlns:a16="http://schemas.microsoft.com/office/drawing/2014/main" val="3165591634"/>
                  </a:ext>
                </a:extLst>
              </a:tr>
              <a:tr h="398418">
                <a:tc>
                  <a:txBody>
                    <a:bodyPr/>
                    <a:lstStyle/>
                    <a:p>
                      <a:r>
                        <a:rPr lang="fr-FR" sz="1800"/>
                        <a:t>-ist</a:t>
                      </a:r>
                    </a:p>
                  </a:txBody>
                  <a:tcPr marL="90549" marR="90549" marT="45275" marB="45275"/>
                </a:tc>
                <a:tc>
                  <a:txBody>
                    <a:bodyPr/>
                    <a:lstStyle/>
                    <a:p>
                      <a:r>
                        <a:rPr lang="fr-FR" sz="1800"/>
                        <a:t>Artist</a:t>
                      </a:r>
                    </a:p>
                  </a:txBody>
                  <a:tcPr marL="90549" marR="90549" marT="45275" marB="45275"/>
                </a:tc>
                <a:extLst>
                  <a:ext uri="{0D108BD9-81ED-4DB2-BD59-A6C34878D82A}">
                    <a16:rowId xmlns:a16="http://schemas.microsoft.com/office/drawing/2014/main" val="468573916"/>
                  </a:ext>
                </a:extLst>
              </a:tr>
              <a:tr h="398418">
                <a:tc>
                  <a:txBody>
                    <a:bodyPr/>
                    <a:lstStyle/>
                    <a:p>
                      <a:r>
                        <a:rPr lang="fr-FR" sz="1800"/>
                        <a:t>-cy</a:t>
                      </a:r>
                    </a:p>
                  </a:txBody>
                  <a:tcPr marL="90549" marR="90549" marT="45275" marB="45275"/>
                </a:tc>
                <a:tc>
                  <a:txBody>
                    <a:bodyPr/>
                    <a:lstStyle/>
                    <a:p>
                      <a:r>
                        <a:rPr lang="fr-FR" sz="1800"/>
                        <a:t>Fluency</a:t>
                      </a:r>
                    </a:p>
                  </a:txBody>
                  <a:tcPr marL="90549" marR="90549" marT="45275" marB="45275"/>
                </a:tc>
                <a:extLst>
                  <a:ext uri="{0D108BD9-81ED-4DB2-BD59-A6C34878D82A}">
                    <a16:rowId xmlns:a16="http://schemas.microsoft.com/office/drawing/2014/main" val="1362513458"/>
                  </a:ext>
                </a:extLst>
              </a:tr>
              <a:tr h="398418">
                <a:tc>
                  <a:txBody>
                    <a:bodyPr/>
                    <a:lstStyle/>
                    <a:p>
                      <a:r>
                        <a:rPr lang="fr-FR" sz="1800"/>
                        <a:t>-age</a:t>
                      </a:r>
                    </a:p>
                  </a:txBody>
                  <a:tcPr marL="90549" marR="90549" marT="45275" marB="45275"/>
                </a:tc>
                <a:tc>
                  <a:txBody>
                    <a:bodyPr/>
                    <a:lstStyle/>
                    <a:p>
                      <a:r>
                        <a:rPr lang="fr-FR" sz="1800"/>
                        <a:t>Leverage</a:t>
                      </a:r>
                    </a:p>
                  </a:txBody>
                  <a:tcPr marL="90549" marR="90549" marT="45275" marB="45275"/>
                </a:tc>
                <a:extLst>
                  <a:ext uri="{0D108BD9-81ED-4DB2-BD59-A6C34878D82A}">
                    <a16:rowId xmlns:a16="http://schemas.microsoft.com/office/drawing/2014/main" val="1523129856"/>
                  </a:ext>
                </a:extLst>
              </a:tr>
              <a:tr h="398418">
                <a:tc>
                  <a:txBody>
                    <a:bodyPr/>
                    <a:lstStyle/>
                    <a:p>
                      <a:r>
                        <a:rPr lang="fr-FR" sz="1800"/>
                        <a:t>-ship</a:t>
                      </a:r>
                    </a:p>
                  </a:txBody>
                  <a:tcPr marL="90549" marR="90549" marT="45275" marB="45275"/>
                </a:tc>
                <a:tc>
                  <a:txBody>
                    <a:bodyPr/>
                    <a:lstStyle/>
                    <a:p>
                      <a:r>
                        <a:rPr lang="fr-FR" sz="1800"/>
                        <a:t>Friendship</a:t>
                      </a:r>
                    </a:p>
                  </a:txBody>
                  <a:tcPr marL="90549" marR="90549" marT="45275" marB="45275"/>
                </a:tc>
                <a:extLst>
                  <a:ext uri="{0D108BD9-81ED-4DB2-BD59-A6C34878D82A}">
                    <a16:rowId xmlns:a16="http://schemas.microsoft.com/office/drawing/2014/main" val="4239336776"/>
                  </a:ext>
                </a:extLst>
              </a:tr>
              <a:tr h="398418">
                <a:tc>
                  <a:txBody>
                    <a:bodyPr/>
                    <a:lstStyle/>
                    <a:p>
                      <a:r>
                        <a:rPr lang="fr-FR" sz="1800"/>
                        <a:t>-dom</a:t>
                      </a:r>
                    </a:p>
                  </a:txBody>
                  <a:tcPr marL="90549" marR="90549" marT="45275" marB="45275"/>
                </a:tc>
                <a:tc>
                  <a:txBody>
                    <a:bodyPr/>
                    <a:lstStyle/>
                    <a:p>
                      <a:r>
                        <a:rPr lang="fr-FR" sz="1800"/>
                        <a:t>kingdom</a:t>
                      </a:r>
                    </a:p>
                  </a:txBody>
                  <a:tcPr marL="90549" marR="90549" marT="45275" marB="45275"/>
                </a:tc>
                <a:extLst>
                  <a:ext uri="{0D108BD9-81ED-4DB2-BD59-A6C34878D82A}">
                    <a16:rowId xmlns:a16="http://schemas.microsoft.com/office/drawing/2014/main" val="3937079787"/>
                  </a:ext>
                </a:extLst>
              </a:tr>
            </a:tbl>
          </a:graphicData>
        </a:graphic>
      </p:graphicFrame>
    </p:spTree>
    <p:extLst>
      <p:ext uri="{BB962C8B-B14F-4D97-AF65-F5344CB8AC3E}">
        <p14:creationId xmlns:p14="http://schemas.microsoft.com/office/powerpoint/2010/main" val="2984170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EBAF0F2-B2DE-75F5-8F6B-6940FE5828E0}"/>
              </a:ext>
            </a:extLst>
          </p:cNvPr>
          <p:cNvSpPr>
            <a:spLocks noGrp="1"/>
          </p:cNvSpPr>
          <p:nvPr>
            <p:ph type="title"/>
          </p:nvPr>
        </p:nvSpPr>
        <p:spPr>
          <a:xfrm>
            <a:off x="630936" y="639520"/>
            <a:ext cx="3429000" cy="1719072"/>
          </a:xfrm>
        </p:spPr>
        <p:txBody>
          <a:bodyPr anchor="b">
            <a:normAutofit/>
          </a:bodyPr>
          <a:lstStyle/>
          <a:p>
            <a:r>
              <a:rPr lang="fr-FR" sz="5400"/>
              <a:t>What is an adjective?</a:t>
            </a:r>
            <a:endParaRPr lang="fr-FR" sz="5400" dirty="0"/>
          </a:p>
        </p:txBody>
      </p:sp>
      <p:sp>
        <p:nvSpPr>
          <p:cNvPr id="20"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41C1DA8F-ACDA-1A35-61E9-139C63675470}"/>
              </a:ext>
            </a:extLst>
          </p:cNvPr>
          <p:cNvSpPr>
            <a:spLocks noGrp="1"/>
          </p:cNvSpPr>
          <p:nvPr>
            <p:ph idx="1"/>
          </p:nvPr>
        </p:nvSpPr>
        <p:spPr>
          <a:xfrm>
            <a:off x="630936" y="2807208"/>
            <a:ext cx="3429000" cy="3410712"/>
          </a:xfrm>
        </p:spPr>
        <p:txBody>
          <a:bodyPr anchor="t">
            <a:normAutofit/>
          </a:bodyPr>
          <a:lstStyle/>
          <a:p>
            <a:r>
              <a:rPr lang="fr-FR" sz="2200"/>
              <a:t>An adjective is used to describe a noun – old, small, funny, helpful…</a:t>
            </a:r>
          </a:p>
          <a:p>
            <a:r>
              <a:rPr lang="fr-FR" sz="2200"/>
              <a:t>Many adjectives end in the following suffixes</a:t>
            </a:r>
          </a:p>
          <a:p>
            <a:endParaRPr lang="fr-FR" sz="2200"/>
          </a:p>
          <a:p>
            <a:endParaRPr lang="fr-FR" sz="2200"/>
          </a:p>
        </p:txBody>
      </p:sp>
      <p:graphicFrame>
        <p:nvGraphicFramePr>
          <p:cNvPr id="4" name="Tableau 3">
            <a:extLst>
              <a:ext uri="{FF2B5EF4-FFF2-40B4-BE49-F238E27FC236}">
                <a16:creationId xmlns:a16="http://schemas.microsoft.com/office/drawing/2014/main" id="{4CA916E9-188F-2497-1632-353991620455}"/>
              </a:ext>
            </a:extLst>
          </p:cNvPr>
          <p:cNvGraphicFramePr>
            <a:graphicFrameLocks noGrp="1"/>
          </p:cNvGraphicFramePr>
          <p:nvPr>
            <p:extLst>
              <p:ext uri="{D42A27DB-BD31-4B8C-83A1-F6EECF244321}">
                <p14:modId xmlns:p14="http://schemas.microsoft.com/office/powerpoint/2010/main" val="4061113888"/>
              </p:ext>
            </p:extLst>
          </p:nvPr>
        </p:nvGraphicFramePr>
        <p:xfrm>
          <a:off x="4654296" y="753655"/>
          <a:ext cx="6903720" cy="5350698"/>
        </p:xfrm>
        <a:graphic>
          <a:graphicData uri="http://schemas.openxmlformats.org/drawingml/2006/table">
            <a:tbl>
              <a:tblPr firstRow="1" bandRow="1">
                <a:tableStyleId>{3B4B98B0-60AC-42C2-AFA5-B58CD77FA1E5}</a:tableStyleId>
              </a:tblPr>
              <a:tblGrid>
                <a:gridCol w="2133345">
                  <a:extLst>
                    <a:ext uri="{9D8B030D-6E8A-4147-A177-3AD203B41FA5}">
                      <a16:colId xmlns:a16="http://schemas.microsoft.com/office/drawing/2014/main" val="1268467477"/>
                    </a:ext>
                  </a:extLst>
                </a:gridCol>
                <a:gridCol w="4770375">
                  <a:extLst>
                    <a:ext uri="{9D8B030D-6E8A-4147-A177-3AD203B41FA5}">
                      <a16:colId xmlns:a16="http://schemas.microsoft.com/office/drawing/2014/main" val="2736911780"/>
                    </a:ext>
                  </a:extLst>
                </a:gridCol>
              </a:tblGrid>
              <a:tr h="594522">
                <a:tc>
                  <a:txBody>
                    <a:bodyPr/>
                    <a:lstStyle/>
                    <a:p>
                      <a:r>
                        <a:rPr lang="fr-FR" sz="2600"/>
                        <a:t>Suffix</a:t>
                      </a:r>
                    </a:p>
                  </a:txBody>
                  <a:tcPr marL="136429" marR="136429" marT="68214" marB="68214"/>
                </a:tc>
                <a:tc>
                  <a:txBody>
                    <a:bodyPr/>
                    <a:lstStyle/>
                    <a:p>
                      <a:r>
                        <a:rPr lang="fr-FR" sz="2600"/>
                        <a:t>Example</a:t>
                      </a:r>
                    </a:p>
                  </a:txBody>
                  <a:tcPr marL="136429" marR="136429" marT="68214" marB="68214"/>
                </a:tc>
                <a:extLst>
                  <a:ext uri="{0D108BD9-81ED-4DB2-BD59-A6C34878D82A}">
                    <a16:rowId xmlns:a16="http://schemas.microsoft.com/office/drawing/2014/main" val="3117594816"/>
                  </a:ext>
                </a:extLst>
              </a:tr>
              <a:tr h="594522">
                <a:tc>
                  <a:txBody>
                    <a:bodyPr/>
                    <a:lstStyle/>
                    <a:p>
                      <a:r>
                        <a:rPr lang="fr-FR" sz="2600"/>
                        <a:t>-able</a:t>
                      </a:r>
                    </a:p>
                  </a:txBody>
                  <a:tcPr marL="136429" marR="136429" marT="68214" marB="68214"/>
                </a:tc>
                <a:tc>
                  <a:txBody>
                    <a:bodyPr/>
                    <a:lstStyle/>
                    <a:p>
                      <a:r>
                        <a:rPr lang="fr-FR" sz="2600"/>
                        <a:t>Readable, understandable</a:t>
                      </a:r>
                    </a:p>
                  </a:txBody>
                  <a:tcPr marL="136429" marR="136429" marT="68214" marB="68214"/>
                </a:tc>
                <a:extLst>
                  <a:ext uri="{0D108BD9-81ED-4DB2-BD59-A6C34878D82A}">
                    <a16:rowId xmlns:a16="http://schemas.microsoft.com/office/drawing/2014/main" val="3916823492"/>
                  </a:ext>
                </a:extLst>
              </a:tr>
              <a:tr h="594522">
                <a:tc>
                  <a:txBody>
                    <a:bodyPr/>
                    <a:lstStyle/>
                    <a:p>
                      <a:r>
                        <a:rPr lang="fr-FR" sz="2600"/>
                        <a:t>-ible</a:t>
                      </a:r>
                    </a:p>
                  </a:txBody>
                  <a:tcPr marL="136429" marR="136429" marT="68214" marB="68214"/>
                </a:tc>
                <a:tc>
                  <a:txBody>
                    <a:bodyPr/>
                    <a:lstStyle/>
                    <a:p>
                      <a:r>
                        <a:rPr lang="fr-FR" sz="2600"/>
                        <a:t>Flexible, edible</a:t>
                      </a:r>
                    </a:p>
                  </a:txBody>
                  <a:tcPr marL="136429" marR="136429" marT="68214" marB="68214"/>
                </a:tc>
                <a:extLst>
                  <a:ext uri="{0D108BD9-81ED-4DB2-BD59-A6C34878D82A}">
                    <a16:rowId xmlns:a16="http://schemas.microsoft.com/office/drawing/2014/main" val="2178419945"/>
                  </a:ext>
                </a:extLst>
              </a:tr>
              <a:tr h="594522">
                <a:tc>
                  <a:txBody>
                    <a:bodyPr/>
                    <a:lstStyle/>
                    <a:p>
                      <a:r>
                        <a:rPr lang="fr-FR" sz="2600"/>
                        <a:t>-ive</a:t>
                      </a:r>
                    </a:p>
                  </a:txBody>
                  <a:tcPr marL="136429" marR="136429" marT="68214" marB="68214"/>
                </a:tc>
                <a:tc>
                  <a:txBody>
                    <a:bodyPr/>
                    <a:lstStyle/>
                    <a:p>
                      <a:r>
                        <a:rPr lang="fr-FR" sz="2600"/>
                        <a:t>Informative, responsive</a:t>
                      </a:r>
                    </a:p>
                  </a:txBody>
                  <a:tcPr marL="136429" marR="136429" marT="68214" marB="68214"/>
                </a:tc>
                <a:extLst>
                  <a:ext uri="{0D108BD9-81ED-4DB2-BD59-A6C34878D82A}">
                    <a16:rowId xmlns:a16="http://schemas.microsoft.com/office/drawing/2014/main" val="4003570077"/>
                  </a:ext>
                </a:extLst>
              </a:tr>
              <a:tr h="594522">
                <a:tc>
                  <a:txBody>
                    <a:bodyPr/>
                    <a:lstStyle/>
                    <a:p>
                      <a:r>
                        <a:rPr lang="fr-FR" sz="2600"/>
                        <a:t>-al</a:t>
                      </a:r>
                    </a:p>
                  </a:txBody>
                  <a:tcPr marL="136429" marR="136429" marT="68214" marB="68214"/>
                </a:tc>
                <a:tc>
                  <a:txBody>
                    <a:bodyPr/>
                    <a:lstStyle/>
                    <a:p>
                      <a:r>
                        <a:rPr lang="fr-FR" sz="2600"/>
                        <a:t>Legal, fatal</a:t>
                      </a:r>
                    </a:p>
                  </a:txBody>
                  <a:tcPr marL="136429" marR="136429" marT="68214" marB="68214"/>
                </a:tc>
                <a:extLst>
                  <a:ext uri="{0D108BD9-81ED-4DB2-BD59-A6C34878D82A}">
                    <a16:rowId xmlns:a16="http://schemas.microsoft.com/office/drawing/2014/main" val="4186179689"/>
                  </a:ext>
                </a:extLst>
              </a:tr>
              <a:tr h="594522">
                <a:tc>
                  <a:txBody>
                    <a:bodyPr/>
                    <a:lstStyle/>
                    <a:p>
                      <a:r>
                        <a:rPr lang="fr-FR" sz="2600"/>
                        <a:t>-ous</a:t>
                      </a:r>
                    </a:p>
                  </a:txBody>
                  <a:tcPr marL="136429" marR="136429" marT="68214" marB="68214"/>
                </a:tc>
                <a:tc>
                  <a:txBody>
                    <a:bodyPr/>
                    <a:lstStyle/>
                    <a:p>
                      <a:r>
                        <a:rPr lang="fr-FR" sz="2600"/>
                        <a:t>Delicious, brutal</a:t>
                      </a:r>
                    </a:p>
                  </a:txBody>
                  <a:tcPr marL="136429" marR="136429" marT="68214" marB="68214"/>
                </a:tc>
                <a:extLst>
                  <a:ext uri="{0D108BD9-81ED-4DB2-BD59-A6C34878D82A}">
                    <a16:rowId xmlns:a16="http://schemas.microsoft.com/office/drawing/2014/main" val="3512926022"/>
                  </a:ext>
                </a:extLst>
              </a:tr>
              <a:tr h="594522">
                <a:tc>
                  <a:txBody>
                    <a:bodyPr/>
                    <a:lstStyle/>
                    <a:p>
                      <a:r>
                        <a:rPr lang="fr-FR" sz="2600"/>
                        <a:t>-ful</a:t>
                      </a:r>
                    </a:p>
                  </a:txBody>
                  <a:tcPr marL="136429" marR="136429" marT="68214" marB="68214"/>
                </a:tc>
                <a:tc>
                  <a:txBody>
                    <a:bodyPr/>
                    <a:lstStyle/>
                    <a:p>
                      <a:r>
                        <a:rPr lang="fr-FR" sz="2600"/>
                        <a:t>Beautiful, forgetful</a:t>
                      </a:r>
                    </a:p>
                  </a:txBody>
                  <a:tcPr marL="136429" marR="136429" marT="68214" marB="68214"/>
                </a:tc>
                <a:extLst>
                  <a:ext uri="{0D108BD9-81ED-4DB2-BD59-A6C34878D82A}">
                    <a16:rowId xmlns:a16="http://schemas.microsoft.com/office/drawing/2014/main" val="1378927733"/>
                  </a:ext>
                </a:extLst>
              </a:tr>
              <a:tr h="594522">
                <a:tc>
                  <a:txBody>
                    <a:bodyPr/>
                    <a:lstStyle/>
                    <a:p>
                      <a:r>
                        <a:rPr lang="fr-FR" sz="2600"/>
                        <a:t>-less</a:t>
                      </a:r>
                    </a:p>
                  </a:txBody>
                  <a:tcPr marL="136429" marR="136429" marT="68214" marB="68214"/>
                </a:tc>
                <a:tc>
                  <a:txBody>
                    <a:bodyPr/>
                    <a:lstStyle/>
                    <a:p>
                      <a:r>
                        <a:rPr lang="fr-FR" sz="2600"/>
                        <a:t>Useless, priceless</a:t>
                      </a:r>
                    </a:p>
                  </a:txBody>
                  <a:tcPr marL="136429" marR="136429" marT="68214" marB="68214"/>
                </a:tc>
                <a:extLst>
                  <a:ext uri="{0D108BD9-81ED-4DB2-BD59-A6C34878D82A}">
                    <a16:rowId xmlns:a16="http://schemas.microsoft.com/office/drawing/2014/main" val="1958466608"/>
                  </a:ext>
                </a:extLst>
              </a:tr>
              <a:tr h="594522">
                <a:tc>
                  <a:txBody>
                    <a:bodyPr/>
                    <a:lstStyle/>
                    <a:p>
                      <a:r>
                        <a:rPr lang="fr-FR" sz="2600"/>
                        <a:t>-ish</a:t>
                      </a:r>
                    </a:p>
                  </a:txBody>
                  <a:tcPr marL="136429" marR="136429" marT="68214" marB="68214"/>
                </a:tc>
                <a:tc>
                  <a:txBody>
                    <a:bodyPr/>
                    <a:lstStyle/>
                    <a:p>
                      <a:r>
                        <a:rPr lang="fr-FR" sz="2600"/>
                        <a:t>Moreish, spanish</a:t>
                      </a:r>
                    </a:p>
                  </a:txBody>
                  <a:tcPr marL="136429" marR="136429" marT="68214" marB="68214"/>
                </a:tc>
                <a:extLst>
                  <a:ext uri="{0D108BD9-81ED-4DB2-BD59-A6C34878D82A}">
                    <a16:rowId xmlns:a16="http://schemas.microsoft.com/office/drawing/2014/main" val="1035924421"/>
                  </a:ext>
                </a:extLst>
              </a:tr>
            </a:tbl>
          </a:graphicData>
        </a:graphic>
      </p:graphicFrame>
    </p:spTree>
    <p:extLst>
      <p:ext uri="{BB962C8B-B14F-4D97-AF65-F5344CB8AC3E}">
        <p14:creationId xmlns:p14="http://schemas.microsoft.com/office/powerpoint/2010/main" val="2686494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EBAF0F2-B2DE-75F5-8F6B-6940FE5828E0}"/>
              </a:ext>
            </a:extLst>
          </p:cNvPr>
          <p:cNvSpPr>
            <a:spLocks noGrp="1"/>
          </p:cNvSpPr>
          <p:nvPr>
            <p:ph type="title"/>
          </p:nvPr>
        </p:nvSpPr>
        <p:spPr>
          <a:xfrm>
            <a:off x="630936" y="639520"/>
            <a:ext cx="3429000" cy="1719072"/>
          </a:xfrm>
        </p:spPr>
        <p:txBody>
          <a:bodyPr anchor="b">
            <a:normAutofit/>
          </a:bodyPr>
          <a:lstStyle/>
          <a:p>
            <a:r>
              <a:rPr lang="fr-FR" sz="5400" dirty="0" err="1"/>
              <a:t>What</a:t>
            </a:r>
            <a:r>
              <a:rPr lang="fr-FR" sz="5400" dirty="0"/>
              <a:t> </a:t>
            </a:r>
            <a:r>
              <a:rPr lang="fr-FR" sz="5400" dirty="0" err="1"/>
              <a:t>is</a:t>
            </a:r>
            <a:r>
              <a:rPr lang="fr-FR" sz="5400" dirty="0"/>
              <a:t> a </a:t>
            </a:r>
            <a:r>
              <a:rPr lang="fr-FR" sz="5400" dirty="0" err="1"/>
              <a:t>verb</a:t>
            </a:r>
            <a:r>
              <a:rPr lang="fr-FR" sz="5400" dirty="0"/>
              <a:t>?</a:t>
            </a:r>
          </a:p>
        </p:txBody>
      </p:sp>
      <p:sp>
        <p:nvSpPr>
          <p:cNvPr id="20"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41C1DA8F-ACDA-1A35-61E9-139C63675470}"/>
              </a:ext>
            </a:extLst>
          </p:cNvPr>
          <p:cNvSpPr>
            <a:spLocks noGrp="1"/>
          </p:cNvSpPr>
          <p:nvPr>
            <p:ph idx="1"/>
          </p:nvPr>
        </p:nvSpPr>
        <p:spPr>
          <a:xfrm>
            <a:off x="630936" y="2807208"/>
            <a:ext cx="3429000" cy="3410712"/>
          </a:xfrm>
        </p:spPr>
        <p:txBody>
          <a:bodyPr anchor="t">
            <a:normAutofit/>
          </a:bodyPr>
          <a:lstStyle/>
          <a:p>
            <a:r>
              <a:rPr lang="fr-FR" sz="2200" dirty="0"/>
              <a:t>For an action, or state : run, </a:t>
            </a:r>
            <a:r>
              <a:rPr lang="fr-FR" sz="2200" dirty="0" err="1"/>
              <a:t>eat</a:t>
            </a:r>
            <a:r>
              <a:rPr lang="fr-FR" sz="2200" dirty="0"/>
              <a:t>, talk, dance…</a:t>
            </a:r>
          </a:p>
          <a:p>
            <a:r>
              <a:rPr lang="fr-FR" sz="2200" dirty="0" err="1"/>
              <a:t>Many</a:t>
            </a:r>
            <a:r>
              <a:rPr lang="fr-FR" sz="2200" dirty="0"/>
              <a:t> adjectives end in the </a:t>
            </a:r>
            <a:r>
              <a:rPr lang="fr-FR" sz="2200" dirty="0" err="1"/>
              <a:t>following</a:t>
            </a:r>
            <a:r>
              <a:rPr lang="fr-FR" sz="2200" dirty="0"/>
              <a:t> suffixes</a:t>
            </a:r>
          </a:p>
          <a:p>
            <a:endParaRPr lang="fr-FR" sz="2200" dirty="0"/>
          </a:p>
          <a:p>
            <a:endParaRPr lang="fr-FR" sz="2200" dirty="0"/>
          </a:p>
        </p:txBody>
      </p:sp>
      <p:graphicFrame>
        <p:nvGraphicFramePr>
          <p:cNvPr id="4" name="Tableau 3">
            <a:extLst>
              <a:ext uri="{FF2B5EF4-FFF2-40B4-BE49-F238E27FC236}">
                <a16:creationId xmlns:a16="http://schemas.microsoft.com/office/drawing/2014/main" id="{4CA916E9-188F-2497-1632-353991620455}"/>
              </a:ext>
            </a:extLst>
          </p:cNvPr>
          <p:cNvGraphicFramePr>
            <a:graphicFrameLocks noGrp="1"/>
          </p:cNvGraphicFramePr>
          <p:nvPr>
            <p:extLst>
              <p:ext uri="{D42A27DB-BD31-4B8C-83A1-F6EECF244321}">
                <p14:modId xmlns:p14="http://schemas.microsoft.com/office/powerpoint/2010/main" val="3872868220"/>
              </p:ext>
            </p:extLst>
          </p:nvPr>
        </p:nvGraphicFramePr>
        <p:xfrm>
          <a:off x="4654296" y="753654"/>
          <a:ext cx="6906768" cy="4418112"/>
        </p:xfrm>
        <a:graphic>
          <a:graphicData uri="http://schemas.openxmlformats.org/drawingml/2006/table">
            <a:tbl>
              <a:tblPr firstRow="1" bandRow="1">
                <a:tableStyleId>{3B4B98B0-60AC-42C2-AFA5-B58CD77FA1E5}</a:tableStyleId>
              </a:tblPr>
              <a:tblGrid>
                <a:gridCol w="2134287">
                  <a:extLst>
                    <a:ext uri="{9D8B030D-6E8A-4147-A177-3AD203B41FA5}">
                      <a16:colId xmlns:a16="http://schemas.microsoft.com/office/drawing/2014/main" val="1268467477"/>
                    </a:ext>
                  </a:extLst>
                </a:gridCol>
                <a:gridCol w="4772481">
                  <a:extLst>
                    <a:ext uri="{9D8B030D-6E8A-4147-A177-3AD203B41FA5}">
                      <a16:colId xmlns:a16="http://schemas.microsoft.com/office/drawing/2014/main" val="2736911780"/>
                    </a:ext>
                  </a:extLst>
                </a:gridCol>
              </a:tblGrid>
              <a:tr h="736352">
                <a:tc>
                  <a:txBody>
                    <a:bodyPr/>
                    <a:lstStyle/>
                    <a:p>
                      <a:r>
                        <a:rPr lang="fr-FR" sz="2600"/>
                        <a:t>Suffix</a:t>
                      </a:r>
                    </a:p>
                  </a:txBody>
                  <a:tcPr marL="136429" marR="136429" marT="68214" marB="68214"/>
                </a:tc>
                <a:tc>
                  <a:txBody>
                    <a:bodyPr/>
                    <a:lstStyle/>
                    <a:p>
                      <a:r>
                        <a:rPr lang="fr-FR" sz="2600"/>
                        <a:t>Example</a:t>
                      </a:r>
                    </a:p>
                  </a:txBody>
                  <a:tcPr marL="136429" marR="136429" marT="68214" marB="68214"/>
                </a:tc>
                <a:extLst>
                  <a:ext uri="{0D108BD9-81ED-4DB2-BD59-A6C34878D82A}">
                    <a16:rowId xmlns:a16="http://schemas.microsoft.com/office/drawing/2014/main" val="3117594816"/>
                  </a:ext>
                </a:extLst>
              </a:tr>
              <a:tr h="736352">
                <a:tc>
                  <a:txBody>
                    <a:bodyPr/>
                    <a:lstStyle/>
                    <a:p>
                      <a:r>
                        <a:rPr lang="fr-FR" sz="2600" dirty="0"/>
                        <a:t>-</a:t>
                      </a:r>
                      <a:r>
                        <a:rPr lang="fr-FR" sz="2600" dirty="0" err="1"/>
                        <a:t>ise</a:t>
                      </a:r>
                      <a:r>
                        <a:rPr lang="fr-FR" sz="2600" dirty="0"/>
                        <a:t> / </a:t>
                      </a:r>
                      <a:r>
                        <a:rPr lang="fr-FR" sz="2600" dirty="0" err="1"/>
                        <a:t>ize</a:t>
                      </a:r>
                      <a:endParaRPr lang="fr-FR" sz="2600" dirty="0"/>
                    </a:p>
                  </a:txBody>
                  <a:tcPr marL="136429" marR="136429" marT="68214" marB="68214"/>
                </a:tc>
                <a:tc>
                  <a:txBody>
                    <a:bodyPr/>
                    <a:lstStyle/>
                    <a:p>
                      <a:r>
                        <a:rPr lang="fr-FR" sz="2600" dirty="0"/>
                        <a:t>Organise, customise, </a:t>
                      </a:r>
                      <a:r>
                        <a:rPr lang="fr-FR" sz="2600" dirty="0" err="1"/>
                        <a:t>realise</a:t>
                      </a:r>
                      <a:endParaRPr lang="fr-FR" sz="2600" dirty="0"/>
                    </a:p>
                  </a:txBody>
                  <a:tcPr marL="136429" marR="136429" marT="68214" marB="68214"/>
                </a:tc>
                <a:extLst>
                  <a:ext uri="{0D108BD9-81ED-4DB2-BD59-A6C34878D82A}">
                    <a16:rowId xmlns:a16="http://schemas.microsoft.com/office/drawing/2014/main" val="3916823492"/>
                  </a:ext>
                </a:extLst>
              </a:tr>
              <a:tr h="736352">
                <a:tc>
                  <a:txBody>
                    <a:bodyPr/>
                    <a:lstStyle/>
                    <a:p>
                      <a:r>
                        <a:rPr lang="fr-FR" sz="2600" dirty="0"/>
                        <a:t>-</a:t>
                      </a:r>
                      <a:r>
                        <a:rPr lang="fr-FR" sz="2600" dirty="0" err="1"/>
                        <a:t>ify</a:t>
                      </a:r>
                      <a:endParaRPr lang="fr-FR" sz="2600" dirty="0"/>
                    </a:p>
                  </a:txBody>
                  <a:tcPr marL="136429" marR="136429" marT="68214" marB="68214"/>
                </a:tc>
                <a:tc>
                  <a:txBody>
                    <a:bodyPr/>
                    <a:lstStyle/>
                    <a:p>
                      <a:r>
                        <a:rPr lang="fr-FR" sz="2600" dirty="0" err="1"/>
                        <a:t>Identify</a:t>
                      </a:r>
                      <a:r>
                        <a:rPr lang="fr-FR" sz="2600" dirty="0"/>
                        <a:t>, </a:t>
                      </a:r>
                      <a:r>
                        <a:rPr lang="fr-FR" sz="2600" dirty="0" err="1"/>
                        <a:t>electrify</a:t>
                      </a:r>
                      <a:endParaRPr lang="fr-FR" sz="2600" dirty="0"/>
                    </a:p>
                  </a:txBody>
                  <a:tcPr marL="136429" marR="136429" marT="68214" marB="68214"/>
                </a:tc>
                <a:extLst>
                  <a:ext uri="{0D108BD9-81ED-4DB2-BD59-A6C34878D82A}">
                    <a16:rowId xmlns:a16="http://schemas.microsoft.com/office/drawing/2014/main" val="2178419945"/>
                  </a:ext>
                </a:extLst>
              </a:tr>
              <a:tr h="736352">
                <a:tc>
                  <a:txBody>
                    <a:bodyPr/>
                    <a:lstStyle/>
                    <a:p>
                      <a:r>
                        <a:rPr lang="fr-FR" sz="2600" dirty="0"/>
                        <a:t>-</a:t>
                      </a:r>
                      <a:r>
                        <a:rPr lang="fr-FR" sz="2600" dirty="0" err="1"/>
                        <a:t>ate</a:t>
                      </a:r>
                      <a:endParaRPr lang="fr-FR" sz="2600" dirty="0"/>
                    </a:p>
                  </a:txBody>
                  <a:tcPr marL="136429" marR="136429" marT="68214" marB="68214"/>
                </a:tc>
                <a:tc>
                  <a:txBody>
                    <a:bodyPr/>
                    <a:lstStyle/>
                    <a:p>
                      <a:r>
                        <a:rPr lang="fr-FR" sz="2600" dirty="0" err="1"/>
                        <a:t>Activate</a:t>
                      </a:r>
                      <a:r>
                        <a:rPr lang="fr-FR" sz="2600" dirty="0"/>
                        <a:t>, </a:t>
                      </a:r>
                      <a:r>
                        <a:rPr lang="fr-FR" sz="2600" dirty="0" err="1"/>
                        <a:t>designate</a:t>
                      </a:r>
                      <a:endParaRPr lang="fr-FR" sz="2600" dirty="0"/>
                    </a:p>
                  </a:txBody>
                  <a:tcPr marL="136429" marR="136429" marT="68214" marB="68214"/>
                </a:tc>
                <a:extLst>
                  <a:ext uri="{0D108BD9-81ED-4DB2-BD59-A6C34878D82A}">
                    <a16:rowId xmlns:a16="http://schemas.microsoft.com/office/drawing/2014/main" val="4003570077"/>
                  </a:ext>
                </a:extLst>
              </a:tr>
              <a:tr h="736352">
                <a:tc>
                  <a:txBody>
                    <a:bodyPr/>
                    <a:lstStyle/>
                    <a:p>
                      <a:r>
                        <a:rPr lang="fr-FR" sz="2600" dirty="0"/>
                        <a:t>-en</a:t>
                      </a:r>
                    </a:p>
                  </a:txBody>
                  <a:tcPr marL="136429" marR="136429" marT="68214" marB="68214"/>
                </a:tc>
                <a:tc>
                  <a:txBody>
                    <a:bodyPr/>
                    <a:lstStyle/>
                    <a:p>
                      <a:r>
                        <a:rPr lang="fr-FR" sz="2600" dirty="0" err="1"/>
                        <a:t>Deepen</a:t>
                      </a:r>
                      <a:r>
                        <a:rPr lang="fr-FR" sz="2600" dirty="0"/>
                        <a:t>, </a:t>
                      </a:r>
                      <a:r>
                        <a:rPr lang="fr-FR" sz="2600" dirty="0" err="1"/>
                        <a:t>stregthen</a:t>
                      </a:r>
                      <a:endParaRPr lang="fr-FR" sz="2600" dirty="0"/>
                    </a:p>
                  </a:txBody>
                  <a:tcPr marL="136429" marR="136429" marT="68214" marB="68214"/>
                </a:tc>
                <a:extLst>
                  <a:ext uri="{0D108BD9-81ED-4DB2-BD59-A6C34878D82A}">
                    <a16:rowId xmlns:a16="http://schemas.microsoft.com/office/drawing/2014/main" val="4186179689"/>
                  </a:ext>
                </a:extLst>
              </a:tr>
              <a:tr h="736352">
                <a:tc>
                  <a:txBody>
                    <a:bodyPr/>
                    <a:lstStyle/>
                    <a:p>
                      <a:r>
                        <a:rPr lang="fr-FR" sz="2600" dirty="0"/>
                        <a:t>-</a:t>
                      </a:r>
                      <a:r>
                        <a:rPr lang="fr-FR" sz="2600" dirty="0" err="1"/>
                        <a:t>ed</a:t>
                      </a:r>
                      <a:endParaRPr lang="fr-FR" sz="2600" dirty="0"/>
                    </a:p>
                  </a:txBody>
                  <a:tcPr marL="136429" marR="136429" marT="68214" marB="68214"/>
                </a:tc>
                <a:tc>
                  <a:txBody>
                    <a:bodyPr/>
                    <a:lstStyle/>
                    <a:p>
                      <a:r>
                        <a:rPr lang="fr-FR" sz="2600" dirty="0" err="1"/>
                        <a:t>Wanted</a:t>
                      </a:r>
                      <a:r>
                        <a:rPr lang="fr-FR" sz="2600" dirty="0"/>
                        <a:t>, </a:t>
                      </a:r>
                      <a:r>
                        <a:rPr lang="fr-FR" sz="2600" dirty="0" err="1"/>
                        <a:t>acted</a:t>
                      </a:r>
                      <a:endParaRPr lang="fr-FR" sz="2600" dirty="0"/>
                    </a:p>
                  </a:txBody>
                  <a:tcPr marL="136429" marR="136429" marT="68214" marB="68214"/>
                </a:tc>
                <a:extLst>
                  <a:ext uri="{0D108BD9-81ED-4DB2-BD59-A6C34878D82A}">
                    <a16:rowId xmlns:a16="http://schemas.microsoft.com/office/drawing/2014/main" val="3512926022"/>
                  </a:ext>
                </a:extLst>
              </a:tr>
            </a:tbl>
          </a:graphicData>
        </a:graphic>
      </p:graphicFrame>
    </p:spTree>
    <p:extLst>
      <p:ext uri="{BB962C8B-B14F-4D97-AF65-F5344CB8AC3E}">
        <p14:creationId xmlns:p14="http://schemas.microsoft.com/office/powerpoint/2010/main" val="1318839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EBAF0F2-B2DE-75F5-8F6B-6940FE5828E0}"/>
              </a:ext>
            </a:extLst>
          </p:cNvPr>
          <p:cNvSpPr>
            <a:spLocks noGrp="1"/>
          </p:cNvSpPr>
          <p:nvPr>
            <p:ph type="title"/>
          </p:nvPr>
        </p:nvSpPr>
        <p:spPr>
          <a:xfrm>
            <a:off x="630936" y="639520"/>
            <a:ext cx="3429000" cy="1719072"/>
          </a:xfrm>
        </p:spPr>
        <p:txBody>
          <a:bodyPr anchor="b">
            <a:normAutofit/>
          </a:bodyPr>
          <a:lstStyle/>
          <a:p>
            <a:r>
              <a:rPr lang="fr-FR" sz="5400" dirty="0" err="1"/>
              <a:t>What</a:t>
            </a:r>
            <a:r>
              <a:rPr lang="fr-FR" sz="5400" dirty="0"/>
              <a:t> </a:t>
            </a:r>
            <a:r>
              <a:rPr lang="fr-FR" sz="5400" dirty="0" err="1"/>
              <a:t>is</a:t>
            </a:r>
            <a:r>
              <a:rPr lang="fr-FR" sz="5400" dirty="0"/>
              <a:t> an </a:t>
            </a:r>
            <a:r>
              <a:rPr lang="fr-FR" sz="5400" dirty="0" err="1"/>
              <a:t>adverb</a:t>
            </a:r>
            <a:r>
              <a:rPr lang="fr-FR" sz="5400" dirty="0"/>
              <a:t>?</a:t>
            </a:r>
          </a:p>
        </p:txBody>
      </p:sp>
      <p:sp>
        <p:nvSpPr>
          <p:cNvPr id="20"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41C1DA8F-ACDA-1A35-61E9-139C63675470}"/>
              </a:ext>
            </a:extLst>
          </p:cNvPr>
          <p:cNvSpPr>
            <a:spLocks noGrp="1"/>
          </p:cNvSpPr>
          <p:nvPr>
            <p:ph idx="1"/>
          </p:nvPr>
        </p:nvSpPr>
        <p:spPr>
          <a:xfrm>
            <a:off x="630936" y="2807208"/>
            <a:ext cx="3429000" cy="3410712"/>
          </a:xfrm>
        </p:spPr>
        <p:txBody>
          <a:bodyPr anchor="t">
            <a:normAutofit/>
          </a:bodyPr>
          <a:lstStyle/>
          <a:p>
            <a:r>
              <a:rPr lang="fr-FR" sz="2200" dirty="0"/>
              <a:t>To </a:t>
            </a:r>
            <a:r>
              <a:rPr lang="fr-FR" sz="2200" dirty="0" err="1"/>
              <a:t>describe</a:t>
            </a:r>
            <a:r>
              <a:rPr lang="fr-FR" sz="2200" dirty="0"/>
              <a:t> the </a:t>
            </a:r>
            <a:r>
              <a:rPr lang="fr-FR" sz="2200" dirty="0" err="1"/>
              <a:t>verb</a:t>
            </a:r>
            <a:r>
              <a:rPr lang="fr-FR" sz="2200" dirty="0"/>
              <a:t>: </a:t>
            </a:r>
            <a:r>
              <a:rPr lang="fr-FR" sz="2200" dirty="0" err="1"/>
              <a:t>slowly</a:t>
            </a:r>
            <a:r>
              <a:rPr lang="fr-FR" sz="2200" dirty="0"/>
              <a:t>, </a:t>
            </a:r>
            <a:r>
              <a:rPr lang="fr-FR" sz="2200" dirty="0" err="1"/>
              <a:t>happily</a:t>
            </a:r>
            <a:r>
              <a:rPr lang="fr-FR" sz="2200" dirty="0"/>
              <a:t>, </a:t>
            </a:r>
            <a:r>
              <a:rPr lang="fr-FR" sz="2200" dirty="0" err="1"/>
              <a:t>loudly</a:t>
            </a:r>
            <a:r>
              <a:rPr lang="fr-FR" sz="2200" dirty="0"/>
              <a:t>…</a:t>
            </a:r>
          </a:p>
          <a:p>
            <a:r>
              <a:rPr lang="fr-FR" sz="2200" dirty="0" err="1"/>
              <a:t>Many</a:t>
            </a:r>
            <a:r>
              <a:rPr lang="fr-FR" sz="2200" dirty="0"/>
              <a:t> adjectives end in the </a:t>
            </a:r>
            <a:r>
              <a:rPr lang="fr-FR" sz="2200" dirty="0" err="1"/>
              <a:t>following</a:t>
            </a:r>
            <a:r>
              <a:rPr lang="fr-FR" sz="2200" dirty="0"/>
              <a:t> suffixes</a:t>
            </a:r>
          </a:p>
          <a:p>
            <a:endParaRPr lang="fr-FR" sz="2200" dirty="0"/>
          </a:p>
          <a:p>
            <a:endParaRPr lang="fr-FR" sz="2200" dirty="0"/>
          </a:p>
        </p:txBody>
      </p:sp>
      <p:graphicFrame>
        <p:nvGraphicFramePr>
          <p:cNvPr id="4" name="Tableau 3">
            <a:extLst>
              <a:ext uri="{FF2B5EF4-FFF2-40B4-BE49-F238E27FC236}">
                <a16:creationId xmlns:a16="http://schemas.microsoft.com/office/drawing/2014/main" id="{4CA916E9-188F-2497-1632-353991620455}"/>
              </a:ext>
            </a:extLst>
          </p:cNvPr>
          <p:cNvGraphicFramePr>
            <a:graphicFrameLocks noGrp="1"/>
          </p:cNvGraphicFramePr>
          <p:nvPr>
            <p:extLst>
              <p:ext uri="{D42A27DB-BD31-4B8C-83A1-F6EECF244321}">
                <p14:modId xmlns:p14="http://schemas.microsoft.com/office/powerpoint/2010/main" val="1893625963"/>
              </p:ext>
            </p:extLst>
          </p:nvPr>
        </p:nvGraphicFramePr>
        <p:xfrm>
          <a:off x="4654296" y="753654"/>
          <a:ext cx="6906768" cy="2945408"/>
        </p:xfrm>
        <a:graphic>
          <a:graphicData uri="http://schemas.openxmlformats.org/drawingml/2006/table">
            <a:tbl>
              <a:tblPr firstRow="1" bandRow="1">
                <a:tableStyleId>{3B4B98B0-60AC-42C2-AFA5-B58CD77FA1E5}</a:tableStyleId>
              </a:tblPr>
              <a:tblGrid>
                <a:gridCol w="2134287">
                  <a:extLst>
                    <a:ext uri="{9D8B030D-6E8A-4147-A177-3AD203B41FA5}">
                      <a16:colId xmlns:a16="http://schemas.microsoft.com/office/drawing/2014/main" val="1268467477"/>
                    </a:ext>
                  </a:extLst>
                </a:gridCol>
                <a:gridCol w="4772481">
                  <a:extLst>
                    <a:ext uri="{9D8B030D-6E8A-4147-A177-3AD203B41FA5}">
                      <a16:colId xmlns:a16="http://schemas.microsoft.com/office/drawing/2014/main" val="2736911780"/>
                    </a:ext>
                  </a:extLst>
                </a:gridCol>
              </a:tblGrid>
              <a:tr h="736352">
                <a:tc>
                  <a:txBody>
                    <a:bodyPr/>
                    <a:lstStyle/>
                    <a:p>
                      <a:r>
                        <a:rPr lang="fr-FR" sz="2600"/>
                        <a:t>Suffix</a:t>
                      </a:r>
                    </a:p>
                  </a:txBody>
                  <a:tcPr marL="136429" marR="136429" marT="68214" marB="68214"/>
                </a:tc>
                <a:tc>
                  <a:txBody>
                    <a:bodyPr/>
                    <a:lstStyle/>
                    <a:p>
                      <a:r>
                        <a:rPr lang="fr-FR" sz="2600"/>
                        <a:t>Example</a:t>
                      </a:r>
                    </a:p>
                  </a:txBody>
                  <a:tcPr marL="136429" marR="136429" marT="68214" marB="68214"/>
                </a:tc>
                <a:extLst>
                  <a:ext uri="{0D108BD9-81ED-4DB2-BD59-A6C34878D82A}">
                    <a16:rowId xmlns:a16="http://schemas.microsoft.com/office/drawing/2014/main" val="3117594816"/>
                  </a:ext>
                </a:extLst>
              </a:tr>
              <a:tr h="736352">
                <a:tc>
                  <a:txBody>
                    <a:bodyPr/>
                    <a:lstStyle/>
                    <a:p>
                      <a:r>
                        <a:rPr lang="fr-FR" sz="2600" dirty="0"/>
                        <a:t>-</a:t>
                      </a:r>
                      <a:r>
                        <a:rPr lang="fr-FR" sz="2600" dirty="0" err="1"/>
                        <a:t>ly</a:t>
                      </a:r>
                      <a:endParaRPr lang="fr-FR" sz="2600" dirty="0"/>
                    </a:p>
                  </a:txBody>
                  <a:tcPr marL="136429" marR="136429" marT="68214" marB="68214"/>
                </a:tc>
                <a:tc>
                  <a:txBody>
                    <a:bodyPr/>
                    <a:lstStyle/>
                    <a:p>
                      <a:r>
                        <a:rPr lang="fr-FR" sz="2600" dirty="0" err="1"/>
                        <a:t>quickly</a:t>
                      </a:r>
                      <a:endParaRPr lang="fr-FR" sz="2600" dirty="0"/>
                    </a:p>
                  </a:txBody>
                  <a:tcPr marL="136429" marR="136429" marT="68214" marB="68214"/>
                </a:tc>
                <a:extLst>
                  <a:ext uri="{0D108BD9-81ED-4DB2-BD59-A6C34878D82A}">
                    <a16:rowId xmlns:a16="http://schemas.microsoft.com/office/drawing/2014/main" val="3916823492"/>
                  </a:ext>
                </a:extLst>
              </a:tr>
              <a:tr h="736352">
                <a:tc gridSpan="2">
                  <a:txBody>
                    <a:bodyPr/>
                    <a:lstStyle/>
                    <a:p>
                      <a:pPr algn="ctr"/>
                      <a:r>
                        <a:rPr lang="fr-FR" sz="2600" b="1" dirty="0"/>
                        <a:t>Exceptions</a:t>
                      </a:r>
                    </a:p>
                  </a:txBody>
                  <a:tcPr marL="136429" marR="136429" marT="68214" marB="68214"/>
                </a:tc>
                <a:tc hMerge="1">
                  <a:txBody>
                    <a:bodyPr/>
                    <a:lstStyle/>
                    <a:p>
                      <a:endParaRPr lang="fr-FR" sz="2600" dirty="0"/>
                    </a:p>
                  </a:txBody>
                  <a:tcPr marL="136429" marR="136429" marT="68214" marB="68214"/>
                </a:tc>
                <a:extLst>
                  <a:ext uri="{0D108BD9-81ED-4DB2-BD59-A6C34878D82A}">
                    <a16:rowId xmlns:a16="http://schemas.microsoft.com/office/drawing/2014/main" val="2178419945"/>
                  </a:ext>
                </a:extLst>
              </a:tr>
              <a:tr h="736352">
                <a:tc gridSpan="2">
                  <a:txBody>
                    <a:bodyPr/>
                    <a:lstStyle/>
                    <a:p>
                      <a:pPr algn="ctr"/>
                      <a:r>
                        <a:rPr lang="fr-FR" sz="2600" b="1" i="1" dirty="0"/>
                        <a:t>Fast, and hard</a:t>
                      </a:r>
                    </a:p>
                  </a:txBody>
                  <a:tcPr marL="136429" marR="136429" marT="68214" marB="68214"/>
                </a:tc>
                <a:tc hMerge="1">
                  <a:txBody>
                    <a:bodyPr/>
                    <a:lstStyle/>
                    <a:p>
                      <a:endParaRPr lang="fr-FR" sz="2600" dirty="0"/>
                    </a:p>
                  </a:txBody>
                  <a:tcPr marL="136429" marR="136429" marT="68214" marB="68214"/>
                </a:tc>
                <a:extLst>
                  <a:ext uri="{0D108BD9-81ED-4DB2-BD59-A6C34878D82A}">
                    <a16:rowId xmlns:a16="http://schemas.microsoft.com/office/drawing/2014/main" val="4003570077"/>
                  </a:ext>
                </a:extLst>
              </a:tr>
            </a:tbl>
          </a:graphicData>
        </a:graphic>
      </p:graphicFrame>
    </p:spTree>
    <p:extLst>
      <p:ext uri="{BB962C8B-B14F-4D97-AF65-F5344CB8AC3E}">
        <p14:creationId xmlns:p14="http://schemas.microsoft.com/office/powerpoint/2010/main" val="2829419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00760CE-117A-BA20-2CB0-C36D7F9618A3}"/>
              </a:ext>
            </a:extLst>
          </p:cNvPr>
          <p:cNvSpPr>
            <a:spLocks noGrp="1"/>
          </p:cNvSpPr>
          <p:nvPr>
            <p:ph type="title"/>
          </p:nvPr>
        </p:nvSpPr>
        <p:spPr>
          <a:xfrm>
            <a:off x="630936" y="639520"/>
            <a:ext cx="3429000" cy="1719072"/>
          </a:xfrm>
        </p:spPr>
        <p:txBody>
          <a:bodyPr anchor="b">
            <a:normAutofit/>
          </a:bodyPr>
          <a:lstStyle/>
          <a:p>
            <a:r>
              <a:rPr lang="fr-FR" sz="5400"/>
              <a:t>Strategy :</a:t>
            </a:r>
          </a:p>
        </p:txBody>
      </p:sp>
      <p:sp>
        <p:nvSpPr>
          <p:cNvPr id="1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566504B0-6A38-4A12-4E9C-31936F39D32D}"/>
              </a:ext>
            </a:extLst>
          </p:cNvPr>
          <p:cNvSpPr>
            <a:spLocks noGrp="1"/>
          </p:cNvSpPr>
          <p:nvPr>
            <p:ph idx="1"/>
          </p:nvPr>
        </p:nvSpPr>
        <p:spPr>
          <a:xfrm>
            <a:off x="630936" y="2807208"/>
            <a:ext cx="3429000" cy="3410712"/>
          </a:xfrm>
        </p:spPr>
        <p:txBody>
          <a:bodyPr anchor="t">
            <a:normAutofit/>
          </a:bodyPr>
          <a:lstStyle/>
          <a:p>
            <a:r>
              <a:rPr lang="fr-FR" sz="2200"/>
              <a:t>As soon as you have identified this type of question, don’t look at the answers, determine what type of grammar we need to use to find the correct answer (verb, adverb, adjective, noun) and then you eliminate the choices.</a:t>
            </a:r>
          </a:p>
        </p:txBody>
      </p:sp>
      <p:pic>
        <p:nvPicPr>
          <p:cNvPr id="16" name="Graphic 6" descr="Questionnaire">
            <a:extLst>
              <a:ext uri="{FF2B5EF4-FFF2-40B4-BE49-F238E27FC236}">
                <a16:creationId xmlns:a16="http://schemas.microsoft.com/office/drawing/2014/main" id="{F0399F90-B59D-0418-47DE-0C5680F28BB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17236" y="640080"/>
            <a:ext cx="5577840" cy="5577840"/>
          </a:xfrm>
          <a:prstGeom prst="rect">
            <a:avLst/>
          </a:prstGeom>
        </p:spPr>
      </p:pic>
    </p:spTree>
    <p:extLst>
      <p:ext uri="{BB962C8B-B14F-4D97-AF65-F5344CB8AC3E}">
        <p14:creationId xmlns:p14="http://schemas.microsoft.com/office/powerpoint/2010/main" val="4007060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1</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r>
              <a:rPr lang="fr-FR" dirty="0" err="1"/>
              <a:t>Recent</a:t>
            </a:r>
            <a:r>
              <a:rPr lang="fr-FR" dirty="0"/>
              <a:t> </a:t>
            </a:r>
            <a:r>
              <a:rPr lang="fr-FR" dirty="0" err="1"/>
              <a:t>studies</a:t>
            </a:r>
            <a:r>
              <a:rPr lang="fr-FR" dirty="0"/>
              <a:t> have </a:t>
            </a:r>
            <a:r>
              <a:rPr lang="fr-FR" dirty="0" err="1"/>
              <a:t>shown</a:t>
            </a:r>
            <a:r>
              <a:rPr lang="fr-FR" dirty="0"/>
              <a:t> </a:t>
            </a:r>
            <a:r>
              <a:rPr lang="fr-FR" dirty="0" err="1"/>
              <a:t>that</a:t>
            </a:r>
            <a:r>
              <a:rPr lang="fr-FR" dirty="0"/>
              <a:t> </a:t>
            </a:r>
            <a:r>
              <a:rPr lang="fr-FR" dirty="0" err="1"/>
              <a:t>regular</a:t>
            </a:r>
            <a:r>
              <a:rPr lang="fr-FR" dirty="0"/>
              <a:t> ____________ to peanuts can </a:t>
            </a:r>
            <a:r>
              <a:rPr lang="fr-FR" dirty="0" err="1"/>
              <a:t>reduce</a:t>
            </a:r>
            <a:r>
              <a:rPr lang="fr-FR" dirty="0"/>
              <a:t> </a:t>
            </a:r>
            <a:r>
              <a:rPr lang="fr-FR" dirty="0" err="1"/>
              <a:t>children’s</a:t>
            </a:r>
            <a:r>
              <a:rPr lang="fr-FR" dirty="0"/>
              <a:t> </a:t>
            </a:r>
            <a:r>
              <a:rPr lang="fr-FR" dirty="0" err="1"/>
              <a:t>risk</a:t>
            </a:r>
            <a:r>
              <a:rPr lang="fr-FR" dirty="0"/>
              <a:t> of </a:t>
            </a:r>
            <a:r>
              <a:rPr lang="fr-FR" dirty="0" err="1"/>
              <a:t>developing</a:t>
            </a:r>
            <a:r>
              <a:rPr lang="fr-FR" dirty="0"/>
              <a:t> a </a:t>
            </a:r>
            <a:r>
              <a:rPr lang="fr-FR" dirty="0" err="1"/>
              <a:t>nut</a:t>
            </a:r>
            <a:r>
              <a:rPr lang="fr-FR" dirty="0"/>
              <a:t> </a:t>
            </a:r>
            <a:r>
              <a:rPr lang="fr-FR" dirty="0" err="1"/>
              <a:t>allergy</a:t>
            </a:r>
            <a:r>
              <a:rPr lang="fr-FR" dirty="0"/>
              <a:t>.</a:t>
            </a:r>
          </a:p>
          <a:p>
            <a:endParaRPr lang="fr-FR" dirty="0"/>
          </a:p>
          <a:p>
            <a:r>
              <a:rPr lang="fr-FR" dirty="0"/>
              <a:t>a. </a:t>
            </a:r>
            <a:r>
              <a:rPr lang="fr-FR" dirty="0" err="1"/>
              <a:t>exposing</a:t>
            </a:r>
            <a:endParaRPr lang="fr-FR" dirty="0"/>
          </a:p>
          <a:p>
            <a:r>
              <a:rPr lang="fr-FR" dirty="0"/>
              <a:t>b. </a:t>
            </a:r>
            <a:r>
              <a:rPr lang="fr-FR" dirty="0" err="1"/>
              <a:t>exposure</a:t>
            </a:r>
            <a:endParaRPr lang="fr-FR" dirty="0"/>
          </a:p>
          <a:p>
            <a:r>
              <a:rPr lang="fr-FR" dirty="0"/>
              <a:t>c. expose</a:t>
            </a:r>
          </a:p>
          <a:p>
            <a:r>
              <a:rPr lang="fr-FR" dirty="0"/>
              <a:t>d. </a:t>
            </a:r>
            <a:r>
              <a:rPr lang="fr-FR" dirty="0" err="1"/>
              <a:t>exposed</a:t>
            </a:r>
            <a:endParaRPr lang="fr-FR" dirty="0"/>
          </a:p>
        </p:txBody>
      </p:sp>
    </p:spTree>
    <p:extLst>
      <p:ext uri="{BB962C8B-B14F-4D97-AF65-F5344CB8AC3E}">
        <p14:creationId xmlns:p14="http://schemas.microsoft.com/office/powerpoint/2010/main" val="3312434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45C932-0754-3941-3CC5-A6F231077E24}"/>
              </a:ext>
            </a:extLst>
          </p:cNvPr>
          <p:cNvSpPr>
            <a:spLocks noGrp="1"/>
          </p:cNvSpPr>
          <p:nvPr>
            <p:ph type="title"/>
          </p:nvPr>
        </p:nvSpPr>
        <p:spPr>
          <a:xfrm>
            <a:off x="686834" y="1153572"/>
            <a:ext cx="3200400" cy="4461163"/>
          </a:xfrm>
        </p:spPr>
        <p:txBody>
          <a:bodyPr>
            <a:normAutofit/>
          </a:bodyPr>
          <a:lstStyle/>
          <a:p>
            <a:r>
              <a:rPr lang="fr-FR" dirty="0">
                <a:solidFill>
                  <a:srgbClr val="FFFFFF"/>
                </a:solidFill>
              </a:rPr>
              <a:t>Practice - Question 1</a:t>
            </a:r>
            <a:br>
              <a:rPr lang="fr-FR" dirty="0">
                <a:solidFill>
                  <a:srgbClr val="FFFFFF"/>
                </a:solidFill>
              </a:rPr>
            </a:br>
            <a:r>
              <a:rPr lang="fr-FR" dirty="0" err="1">
                <a:solidFill>
                  <a:srgbClr val="FFFFFF"/>
                </a:solidFill>
              </a:rPr>
              <a:t>Answer</a:t>
            </a:r>
            <a:endParaRPr lang="fr-FR"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9AE1E54-0302-1E58-5814-3D932168B20D}"/>
              </a:ext>
            </a:extLst>
          </p:cNvPr>
          <p:cNvSpPr>
            <a:spLocks noGrp="1"/>
          </p:cNvSpPr>
          <p:nvPr>
            <p:ph idx="1"/>
          </p:nvPr>
        </p:nvSpPr>
        <p:spPr>
          <a:xfrm>
            <a:off x="4447308" y="591344"/>
            <a:ext cx="6906491" cy="5585619"/>
          </a:xfrm>
        </p:spPr>
        <p:txBody>
          <a:bodyPr anchor="ctr">
            <a:normAutofit/>
          </a:bodyPr>
          <a:lstStyle/>
          <a:p>
            <a:r>
              <a:rPr lang="fr-FR" dirty="0" err="1"/>
              <a:t>Recent</a:t>
            </a:r>
            <a:r>
              <a:rPr lang="fr-FR" dirty="0"/>
              <a:t> </a:t>
            </a:r>
            <a:r>
              <a:rPr lang="fr-FR" dirty="0" err="1"/>
              <a:t>studies</a:t>
            </a:r>
            <a:r>
              <a:rPr lang="fr-FR" dirty="0"/>
              <a:t> have </a:t>
            </a:r>
            <a:r>
              <a:rPr lang="fr-FR" dirty="0" err="1"/>
              <a:t>shown</a:t>
            </a:r>
            <a:r>
              <a:rPr lang="fr-FR" dirty="0"/>
              <a:t> </a:t>
            </a:r>
            <a:r>
              <a:rPr lang="fr-FR" dirty="0" err="1"/>
              <a:t>that</a:t>
            </a:r>
            <a:r>
              <a:rPr lang="fr-FR" dirty="0"/>
              <a:t> </a:t>
            </a:r>
            <a:r>
              <a:rPr lang="fr-FR" dirty="0" err="1"/>
              <a:t>regular</a:t>
            </a:r>
            <a:r>
              <a:rPr lang="fr-FR" dirty="0"/>
              <a:t> ____________ to peanuts can </a:t>
            </a:r>
            <a:r>
              <a:rPr lang="fr-FR" dirty="0" err="1"/>
              <a:t>reduce</a:t>
            </a:r>
            <a:r>
              <a:rPr lang="fr-FR" dirty="0"/>
              <a:t> </a:t>
            </a:r>
            <a:r>
              <a:rPr lang="fr-FR" dirty="0" err="1"/>
              <a:t>children’s</a:t>
            </a:r>
            <a:r>
              <a:rPr lang="fr-FR" dirty="0"/>
              <a:t> </a:t>
            </a:r>
            <a:r>
              <a:rPr lang="fr-FR" dirty="0" err="1"/>
              <a:t>risk</a:t>
            </a:r>
            <a:r>
              <a:rPr lang="fr-FR" dirty="0"/>
              <a:t> of </a:t>
            </a:r>
            <a:r>
              <a:rPr lang="fr-FR" dirty="0" err="1"/>
              <a:t>developing</a:t>
            </a:r>
            <a:r>
              <a:rPr lang="fr-FR" dirty="0"/>
              <a:t> a </a:t>
            </a:r>
            <a:r>
              <a:rPr lang="fr-FR" dirty="0" err="1"/>
              <a:t>nut</a:t>
            </a:r>
            <a:r>
              <a:rPr lang="fr-FR" dirty="0"/>
              <a:t> </a:t>
            </a:r>
            <a:r>
              <a:rPr lang="fr-FR" dirty="0" err="1"/>
              <a:t>allergy</a:t>
            </a:r>
            <a:r>
              <a:rPr lang="fr-FR" dirty="0"/>
              <a:t>.</a:t>
            </a:r>
          </a:p>
          <a:p>
            <a:endParaRPr lang="fr-FR" dirty="0"/>
          </a:p>
          <a:p>
            <a:r>
              <a:rPr lang="fr-FR" dirty="0"/>
              <a:t>a. </a:t>
            </a:r>
            <a:r>
              <a:rPr lang="fr-FR" dirty="0" err="1"/>
              <a:t>exposing</a:t>
            </a:r>
            <a:r>
              <a:rPr lang="fr-FR" dirty="0"/>
              <a:t> – contactant</a:t>
            </a:r>
          </a:p>
          <a:p>
            <a:r>
              <a:rPr lang="fr-FR" dirty="0">
                <a:highlight>
                  <a:srgbClr val="00FF00"/>
                </a:highlight>
              </a:rPr>
              <a:t>b. </a:t>
            </a:r>
            <a:r>
              <a:rPr lang="fr-FR" dirty="0" err="1">
                <a:highlight>
                  <a:srgbClr val="00FF00"/>
                </a:highlight>
              </a:rPr>
              <a:t>exposure</a:t>
            </a:r>
            <a:r>
              <a:rPr lang="fr-FR" dirty="0">
                <a:highlight>
                  <a:srgbClr val="00FF00"/>
                </a:highlight>
              </a:rPr>
              <a:t> - contact</a:t>
            </a:r>
          </a:p>
          <a:p>
            <a:r>
              <a:rPr lang="fr-FR" dirty="0"/>
              <a:t>c. expose - contacter</a:t>
            </a:r>
          </a:p>
          <a:p>
            <a:r>
              <a:rPr lang="fr-FR" dirty="0"/>
              <a:t>d. </a:t>
            </a:r>
            <a:r>
              <a:rPr lang="fr-FR" dirty="0" err="1"/>
              <a:t>exposed</a:t>
            </a:r>
            <a:r>
              <a:rPr lang="fr-FR" dirty="0"/>
              <a:t> - contacté</a:t>
            </a:r>
          </a:p>
        </p:txBody>
      </p:sp>
      <p:sp>
        <p:nvSpPr>
          <p:cNvPr id="4" name="ZoneTexte 3">
            <a:extLst>
              <a:ext uri="{FF2B5EF4-FFF2-40B4-BE49-F238E27FC236}">
                <a16:creationId xmlns:a16="http://schemas.microsoft.com/office/drawing/2014/main" id="{BB0D2874-E0FF-9009-888F-711ADD796EC0}"/>
              </a:ext>
            </a:extLst>
          </p:cNvPr>
          <p:cNvSpPr txBox="1"/>
          <p:nvPr/>
        </p:nvSpPr>
        <p:spPr>
          <a:xfrm>
            <a:off x="3887234" y="275303"/>
            <a:ext cx="7095398" cy="830997"/>
          </a:xfrm>
          <a:prstGeom prst="rect">
            <a:avLst/>
          </a:prstGeom>
          <a:noFill/>
        </p:spPr>
        <p:txBody>
          <a:bodyPr wrap="square" rtlCol="0">
            <a:spAutoFit/>
          </a:bodyPr>
          <a:lstStyle/>
          <a:p>
            <a:pPr algn="ctr"/>
            <a:r>
              <a:rPr lang="fr-FR" sz="4800" dirty="0" err="1">
                <a:highlight>
                  <a:srgbClr val="00FF00"/>
                </a:highlight>
              </a:rPr>
              <a:t>Answer</a:t>
            </a:r>
            <a:endParaRPr lang="fr-FR" sz="4800" dirty="0">
              <a:highlight>
                <a:srgbClr val="00FF00"/>
              </a:highlight>
            </a:endParaRPr>
          </a:p>
        </p:txBody>
      </p:sp>
    </p:spTree>
    <p:extLst>
      <p:ext uri="{BB962C8B-B14F-4D97-AF65-F5344CB8AC3E}">
        <p14:creationId xmlns:p14="http://schemas.microsoft.com/office/powerpoint/2010/main" val="6782309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78</TotalTime>
  <Words>733</Words>
  <Application>Microsoft Office PowerPoint</Application>
  <PresentationFormat>Grand écran</PresentationFormat>
  <Paragraphs>167</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Aptos</vt:lpstr>
      <vt:lpstr>Aptos Display</vt:lpstr>
      <vt:lpstr>Arial</vt:lpstr>
      <vt:lpstr>Thème Office</vt:lpstr>
      <vt:lpstr>Linguaskill Business Grammar</vt:lpstr>
      <vt:lpstr>Presentation</vt:lpstr>
      <vt:lpstr>What is a noun?</vt:lpstr>
      <vt:lpstr>What is an adjective?</vt:lpstr>
      <vt:lpstr>What is a verb?</vt:lpstr>
      <vt:lpstr>What is an adverb?</vt:lpstr>
      <vt:lpstr>Strategy :</vt:lpstr>
      <vt:lpstr>Practice - Question 1</vt:lpstr>
      <vt:lpstr>Practice - Question 1 Answer</vt:lpstr>
      <vt:lpstr>Practice - Question 2</vt:lpstr>
      <vt:lpstr>Practice - Question 2</vt:lpstr>
      <vt:lpstr>Practice - Question 3</vt:lpstr>
      <vt:lpstr>Practice - Question 3</vt:lpstr>
      <vt:lpstr>Practice - Question 4</vt:lpstr>
      <vt:lpstr>Practice - Question 4</vt:lpstr>
      <vt:lpstr>Practice - Question 5</vt:lpstr>
      <vt:lpstr>Practice - Question 5</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BOUCHE Katie</dc:creator>
  <cp:lastModifiedBy>BOUCHE Katie</cp:lastModifiedBy>
  <cp:revision>1</cp:revision>
  <dcterms:created xsi:type="dcterms:W3CDTF">2024-09-24T13:02:23Z</dcterms:created>
  <dcterms:modified xsi:type="dcterms:W3CDTF">2024-10-01T14:14:37Z</dcterms:modified>
</cp:coreProperties>
</file>