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707A88-F301-4487-B048-B1BBEA730FB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BA5D41D-D816-4787-AA87-971CD7E6B38B}">
      <dgm:prSet/>
      <dgm:spPr/>
      <dgm:t>
        <a:bodyPr/>
        <a:lstStyle/>
        <a:p>
          <a:r>
            <a:rPr lang="fr-FR" dirty="0"/>
            <a:t>Most of the </a:t>
          </a:r>
          <a:r>
            <a:rPr lang="fr-FR" dirty="0" err="1"/>
            <a:t>uncountables</a:t>
          </a:r>
          <a:r>
            <a:rPr lang="fr-FR" dirty="0"/>
            <a:t> are the </a:t>
          </a:r>
          <a:r>
            <a:rPr lang="fr-FR" dirty="0" err="1"/>
            <a:t>same</a:t>
          </a:r>
          <a:r>
            <a:rPr lang="fr-FR" dirty="0"/>
            <a:t> in French and English, but </a:t>
          </a:r>
          <a:r>
            <a:rPr lang="fr-FR" dirty="0" err="1"/>
            <a:t>here</a:t>
          </a:r>
          <a:r>
            <a:rPr lang="fr-FR" dirty="0"/>
            <a:t> are the main </a:t>
          </a:r>
          <a:r>
            <a:rPr lang="fr-FR" dirty="0" err="1"/>
            <a:t>ones</a:t>
          </a:r>
          <a:r>
            <a:rPr lang="fr-FR" dirty="0"/>
            <a:t> </a:t>
          </a:r>
          <a:r>
            <a:rPr lang="fr-FR" dirty="0" err="1"/>
            <a:t>which</a:t>
          </a:r>
          <a:r>
            <a:rPr lang="fr-FR" dirty="0"/>
            <a:t> confuse french speakers.</a:t>
          </a:r>
          <a:endParaRPr lang="en-US" dirty="0"/>
        </a:p>
      </dgm:t>
    </dgm:pt>
    <dgm:pt modelId="{6A45DC40-D088-4769-BC0C-D35BA916671F}" type="parTrans" cxnId="{7E3752BD-3007-43AE-B34D-DA0368FD1BA5}">
      <dgm:prSet/>
      <dgm:spPr/>
      <dgm:t>
        <a:bodyPr/>
        <a:lstStyle/>
        <a:p>
          <a:endParaRPr lang="en-US"/>
        </a:p>
      </dgm:t>
    </dgm:pt>
    <dgm:pt modelId="{BEEFDAA7-255A-49E6-B3FE-41E15EB0A17D}" type="sibTrans" cxnId="{7E3752BD-3007-43AE-B34D-DA0368FD1BA5}">
      <dgm:prSet/>
      <dgm:spPr/>
      <dgm:t>
        <a:bodyPr/>
        <a:lstStyle/>
        <a:p>
          <a:endParaRPr lang="en-US"/>
        </a:p>
      </dgm:t>
    </dgm:pt>
    <dgm:pt modelId="{25C396CA-FD97-4B4D-AC94-BB73EAEB0073}">
      <dgm:prSet/>
      <dgm:spPr/>
      <dgm:t>
        <a:bodyPr/>
        <a:lstStyle/>
        <a:p>
          <a:r>
            <a:rPr lang="fr-FR"/>
            <a:t>Accommodation, advice, bread, clothing, damage, equipment, information, furniture, knowledge, luck, luggage, music, news, progress, rubbish, software, research.</a:t>
          </a:r>
          <a:endParaRPr lang="en-US"/>
        </a:p>
      </dgm:t>
    </dgm:pt>
    <dgm:pt modelId="{1A1FBDA7-B5A1-492E-A3D8-B6F513142BE0}" type="parTrans" cxnId="{F52C25F1-1A4B-4665-BB6C-7C250E662AA6}">
      <dgm:prSet/>
      <dgm:spPr/>
      <dgm:t>
        <a:bodyPr/>
        <a:lstStyle/>
        <a:p>
          <a:endParaRPr lang="en-US"/>
        </a:p>
      </dgm:t>
    </dgm:pt>
    <dgm:pt modelId="{435B6168-04F0-46D5-A2A3-DA90D6BF4555}" type="sibTrans" cxnId="{F52C25F1-1A4B-4665-BB6C-7C250E662AA6}">
      <dgm:prSet/>
      <dgm:spPr/>
      <dgm:t>
        <a:bodyPr/>
        <a:lstStyle/>
        <a:p>
          <a:endParaRPr lang="en-US"/>
        </a:p>
      </dgm:t>
    </dgm:pt>
    <dgm:pt modelId="{AAB1BE50-4A3E-4158-8701-8108CE0DF221}" type="pres">
      <dgm:prSet presAssocID="{BF707A88-F301-4487-B048-B1BBEA730FB4}" presName="root" presStyleCnt="0">
        <dgm:presLayoutVars>
          <dgm:dir/>
          <dgm:resizeHandles val="exact"/>
        </dgm:presLayoutVars>
      </dgm:prSet>
      <dgm:spPr/>
    </dgm:pt>
    <dgm:pt modelId="{DA0DAC1C-9C89-47D6-9E01-1EAAD307CB1B}" type="pres">
      <dgm:prSet presAssocID="{3BA5D41D-D816-4787-AA87-971CD7E6B38B}" presName="compNode" presStyleCnt="0"/>
      <dgm:spPr/>
    </dgm:pt>
    <dgm:pt modelId="{8047570D-355D-4566-8652-90CD171D8FFC}" type="pres">
      <dgm:prSet presAssocID="{3BA5D41D-D816-4787-AA87-971CD7E6B38B}" presName="bgRect" presStyleLbl="bgShp" presStyleIdx="0" presStyleCnt="2"/>
      <dgm:spPr/>
    </dgm:pt>
    <dgm:pt modelId="{FA8CDFA2-7B53-4D25-88D2-094D8D5EA6DF}" type="pres">
      <dgm:prSet presAssocID="{3BA5D41D-D816-4787-AA87-971CD7E6B38B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angue"/>
        </a:ext>
      </dgm:extLst>
    </dgm:pt>
    <dgm:pt modelId="{456AA7D9-30E7-4FCB-B9AF-B80F84053293}" type="pres">
      <dgm:prSet presAssocID="{3BA5D41D-D816-4787-AA87-971CD7E6B38B}" presName="spaceRect" presStyleCnt="0"/>
      <dgm:spPr/>
    </dgm:pt>
    <dgm:pt modelId="{77297123-A69B-4902-8505-C8858AB3E900}" type="pres">
      <dgm:prSet presAssocID="{3BA5D41D-D816-4787-AA87-971CD7E6B38B}" presName="parTx" presStyleLbl="revTx" presStyleIdx="0" presStyleCnt="2">
        <dgm:presLayoutVars>
          <dgm:chMax val="0"/>
          <dgm:chPref val="0"/>
        </dgm:presLayoutVars>
      </dgm:prSet>
      <dgm:spPr/>
    </dgm:pt>
    <dgm:pt modelId="{5CE0960A-47F6-49C1-9955-374DDB14350D}" type="pres">
      <dgm:prSet presAssocID="{BEEFDAA7-255A-49E6-B3FE-41E15EB0A17D}" presName="sibTrans" presStyleCnt="0"/>
      <dgm:spPr/>
    </dgm:pt>
    <dgm:pt modelId="{88454208-3ACB-4C55-8488-42085F905511}" type="pres">
      <dgm:prSet presAssocID="{25C396CA-FD97-4B4D-AC94-BB73EAEB0073}" presName="compNode" presStyleCnt="0"/>
      <dgm:spPr/>
    </dgm:pt>
    <dgm:pt modelId="{93A75134-4F99-4902-B2AF-80F4AA9528AD}" type="pres">
      <dgm:prSet presAssocID="{25C396CA-FD97-4B4D-AC94-BB73EAEB0073}" presName="bgRect" presStyleLbl="bgShp" presStyleIdx="1" presStyleCnt="2"/>
      <dgm:spPr/>
    </dgm:pt>
    <dgm:pt modelId="{8C6072D8-150F-45A0-81FF-8953F1F75AE1}" type="pres">
      <dgm:prSet presAssocID="{25C396CA-FD97-4B4D-AC94-BB73EAEB0073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burban scene"/>
        </a:ext>
      </dgm:extLst>
    </dgm:pt>
    <dgm:pt modelId="{3335DF1E-0D8C-4452-9006-4EAAE5BB0312}" type="pres">
      <dgm:prSet presAssocID="{25C396CA-FD97-4B4D-AC94-BB73EAEB0073}" presName="spaceRect" presStyleCnt="0"/>
      <dgm:spPr/>
    </dgm:pt>
    <dgm:pt modelId="{7E493F35-2EAE-4209-9BA9-65F95D363D3B}" type="pres">
      <dgm:prSet presAssocID="{25C396CA-FD97-4B4D-AC94-BB73EAEB0073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2821051D-B9D9-41D8-A395-2409067A29EF}" type="presOf" srcId="{3BA5D41D-D816-4787-AA87-971CD7E6B38B}" destId="{77297123-A69B-4902-8505-C8858AB3E900}" srcOrd="0" destOrd="0" presId="urn:microsoft.com/office/officeart/2018/2/layout/IconVerticalSolidList"/>
    <dgm:cxn modelId="{FB3FD177-6686-4EC4-8B1F-03D3E40E032C}" type="presOf" srcId="{25C396CA-FD97-4B4D-AC94-BB73EAEB0073}" destId="{7E493F35-2EAE-4209-9BA9-65F95D363D3B}" srcOrd="0" destOrd="0" presId="urn:microsoft.com/office/officeart/2018/2/layout/IconVerticalSolidList"/>
    <dgm:cxn modelId="{08CC57B4-C3AF-4592-9B39-332D046E7CC8}" type="presOf" srcId="{BF707A88-F301-4487-B048-B1BBEA730FB4}" destId="{AAB1BE50-4A3E-4158-8701-8108CE0DF221}" srcOrd="0" destOrd="0" presId="urn:microsoft.com/office/officeart/2018/2/layout/IconVerticalSolidList"/>
    <dgm:cxn modelId="{7E3752BD-3007-43AE-B34D-DA0368FD1BA5}" srcId="{BF707A88-F301-4487-B048-B1BBEA730FB4}" destId="{3BA5D41D-D816-4787-AA87-971CD7E6B38B}" srcOrd="0" destOrd="0" parTransId="{6A45DC40-D088-4769-BC0C-D35BA916671F}" sibTransId="{BEEFDAA7-255A-49E6-B3FE-41E15EB0A17D}"/>
    <dgm:cxn modelId="{F52C25F1-1A4B-4665-BB6C-7C250E662AA6}" srcId="{BF707A88-F301-4487-B048-B1BBEA730FB4}" destId="{25C396CA-FD97-4B4D-AC94-BB73EAEB0073}" srcOrd="1" destOrd="0" parTransId="{1A1FBDA7-B5A1-492E-A3D8-B6F513142BE0}" sibTransId="{435B6168-04F0-46D5-A2A3-DA90D6BF4555}"/>
    <dgm:cxn modelId="{ED418715-E017-45D7-9C54-76151F6673C7}" type="presParOf" srcId="{AAB1BE50-4A3E-4158-8701-8108CE0DF221}" destId="{DA0DAC1C-9C89-47D6-9E01-1EAAD307CB1B}" srcOrd="0" destOrd="0" presId="urn:microsoft.com/office/officeart/2018/2/layout/IconVerticalSolidList"/>
    <dgm:cxn modelId="{120CE8E6-2EC8-484B-8734-4AF4D7F94BC1}" type="presParOf" srcId="{DA0DAC1C-9C89-47D6-9E01-1EAAD307CB1B}" destId="{8047570D-355D-4566-8652-90CD171D8FFC}" srcOrd="0" destOrd="0" presId="urn:microsoft.com/office/officeart/2018/2/layout/IconVerticalSolidList"/>
    <dgm:cxn modelId="{F255983F-96F5-4EC1-AE7D-FFD282E929E3}" type="presParOf" srcId="{DA0DAC1C-9C89-47D6-9E01-1EAAD307CB1B}" destId="{FA8CDFA2-7B53-4D25-88D2-094D8D5EA6DF}" srcOrd="1" destOrd="0" presId="urn:microsoft.com/office/officeart/2018/2/layout/IconVerticalSolidList"/>
    <dgm:cxn modelId="{2C1BF0EE-FA50-4F42-8FFD-608DCB0806AB}" type="presParOf" srcId="{DA0DAC1C-9C89-47D6-9E01-1EAAD307CB1B}" destId="{456AA7D9-30E7-4FCB-B9AF-B80F84053293}" srcOrd="2" destOrd="0" presId="urn:microsoft.com/office/officeart/2018/2/layout/IconVerticalSolidList"/>
    <dgm:cxn modelId="{693205D7-C3E5-4C73-9E4E-A91662FFAF53}" type="presParOf" srcId="{DA0DAC1C-9C89-47D6-9E01-1EAAD307CB1B}" destId="{77297123-A69B-4902-8505-C8858AB3E900}" srcOrd="3" destOrd="0" presId="urn:microsoft.com/office/officeart/2018/2/layout/IconVerticalSolidList"/>
    <dgm:cxn modelId="{25C603E1-969B-49D0-8CC0-D2EC12CC4302}" type="presParOf" srcId="{AAB1BE50-4A3E-4158-8701-8108CE0DF221}" destId="{5CE0960A-47F6-49C1-9955-374DDB14350D}" srcOrd="1" destOrd="0" presId="urn:microsoft.com/office/officeart/2018/2/layout/IconVerticalSolidList"/>
    <dgm:cxn modelId="{7F30D6BD-5673-4C45-9EE9-120A60E14D72}" type="presParOf" srcId="{AAB1BE50-4A3E-4158-8701-8108CE0DF221}" destId="{88454208-3ACB-4C55-8488-42085F905511}" srcOrd="2" destOrd="0" presId="urn:microsoft.com/office/officeart/2018/2/layout/IconVerticalSolidList"/>
    <dgm:cxn modelId="{49DA8E76-13D1-4417-A15A-7C63DAFBF8D8}" type="presParOf" srcId="{88454208-3ACB-4C55-8488-42085F905511}" destId="{93A75134-4F99-4902-B2AF-80F4AA9528AD}" srcOrd="0" destOrd="0" presId="urn:microsoft.com/office/officeart/2018/2/layout/IconVerticalSolidList"/>
    <dgm:cxn modelId="{CADD3495-6DFE-4E41-AB3B-35662917FC3C}" type="presParOf" srcId="{88454208-3ACB-4C55-8488-42085F905511}" destId="{8C6072D8-150F-45A0-81FF-8953F1F75AE1}" srcOrd="1" destOrd="0" presId="urn:microsoft.com/office/officeart/2018/2/layout/IconVerticalSolidList"/>
    <dgm:cxn modelId="{96818DA2-A4D0-4F63-A425-F59F1D4CC5C6}" type="presParOf" srcId="{88454208-3ACB-4C55-8488-42085F905511}" destId="{3335DF1E-0D8C-4452-9006-4EAAE5BB0312}" srcOrd="2" destOrd="0" presId="urn:microsoft.com/office/officeart/2018/2/layout/IconVerticalSolidList"/>
    <dgm:cxn modelId="{9BF7C7F1-23C1-41F4-B899-DA043776E3E2}" type="presParOf" srcId="{88454208-3ACB-4C55-8488-42085F905511}" destId="{7E493F35-2EAE-4209-9BA9-65F95D363D3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5F4E31-62E8-407E-95E5-A894711A4647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B2F420F-0D61-4C76-B199-F1FC05A409AC}">
      <dgm:prSet/>
      <dgm:spPr/>
      <dgm:t>
        <a:bodyPr/>
        <a:lstStyle/>
        <a:p>
          <a:r>
            <a:rPr lang="fr-FR" b="1" u="sng"/>
            <a:t>Paper</a:t>
          </a:r>
          <a:endParaRPr lang="en-US"/>
        </a:p>
      </dgm:t>
    </dgm:pt>
    <dgm:pt modelId="{B16AF852-3F7D-453D-B04B-C5D3225028D2}" type="parTrans" cxnId="{FA7ED15A-1173-4534-BAF5-F41CE3094F25}">
      <dgm:prSet/>
      <dgm:spPr/>
      <dgm:t>
        <a:bodyPr/>
        <a:lstStyle/>
        <a:p>
          <a:endParaRPr lang="en-US"/>
        </a:p>
      </dgm:t>
    </dgm:pt>
    <dgm:pt modelId="{9292AC49-96B1-439B-946E-AB8BDC8E64E7}" type="sibTrans" cxnId="{FA7ED15A-1173-4534-BAF5-F41CE3094F25}">
      <dgm:prSet/>
      <dgm:spPr/>
      <dgm:t>
        <a:bodyPr/>
        <a:lstStyle/>
        <a:p>
          <a:endParaRPr lang="en-US"/>
        </a:p>
      </dgm:t>
    </dgm:pt>
    <dgm:pt modelId="{DD332C08-5D51-4D6E-8052-012F6574FB3A}">
      <dgm:prSet/>
      <dgm:spPr/>
      <dgm:t>
        <a:bodyPr/>
        <a:lstStyle/>
        <a:p>
          <a:r>
            <a:rPr lang="fr-FR"/>
            <a:t>- I would like some paper to light the fire (du papier)</a:t>
          </a:r>
          <a:endParaRPr lang="en-US"/>
        </a:p>
      </dgm:t>
    </dgm:pt>
    <dgm:pt modelId="{9E6F4302-DA7B-48D2-B5A4-243187336172}" type="parTrans" cxnId="{80F546F4-D3D3-447C-8734-616DD779EE90}">
      <dgm:prSet/>
      <dgm:spPr/>
      <dgm:t>
        <a:bodyPr/>
        <a:lstStyle/>
        <a:p>
          <a:endParaRPr lang="en-US"/>
        </a:p>
      </dgm:t>
    </dgm:pt>
    <dgm:pt modelId="{6233E97C-489A-4BB6-A609-63FC9154E9F1}" type="sibTrans" cxnId="{80F546F4-D3D3-447C-8734-616DD779EE90}">
      <dgm:prSet/>
      <dgm:spPr/>
      <dgm:t>
        <a:bodyPr/>
        <a:lstStyle/>
        <a:p>
          <a:endParaRPr lang="en-US"/>
        </a:p>
      </dgm:t>
    </dgm:pt>
    <dgm:pt modelId="{849CDA0B-B19A-482E-A3BA-F8829AB40416}">
      <dgm:prSet/>
      <dgm:spPr/>
      <dgm:t>
        <a:bodyPr/>
        <a:lstStyle/>
        <a:p>
          <a:r>
            <a:rPr lang="fr-FR"/>
            <a:t>I would like some papers on this subject (des papiers)</a:t>
          </a:r>
          <a:endParaRPr lang="en-US"/>
        </a:p>
      </dgm:t>
    </dgm:pt>
    <dgm:pt modelId="{3096DC4B-914A-458A-A999-10009DE2C39C}" type="parTrans" cxnId="{FD709461-9714-4EE9-85FE-32420CF8C8D3}">
      <dgm:prSet/>
      <dgm:spPr/>
      <dgm:t>
        <a:bodyPr/>
        <a:lstStyle/>
        <a:p>
          <a:endParaRPr lang="en-US"/>
        </a:p>
      </dgm:t>
    </dgm:pt>
    <dgm:pt modelId="{02BCABB8-3C38-4395-B2C8-335349A74D27}" type="sibTrans" cxnId="{FD709461-9714-4EE9-85FE-32420CF8C8D3}">
      <dgm:prSet/>
      <dgm:spPr/>
      <dgm:t>
        <a:bodyPr/>
        <a:lstStyle/>
        <a:p>
          <a:endParaRPr lang="en-US"/>
        </a:p>
      </dgm:t>
    </dgm:pt>
    <dgm:pt modelId="{C9C77077-DA48-4087-B28B-3FE7E225F199}">
      <dgm:prSet/>
      <dgm:spPr/>
      <dgm:t>
        <a:bodyPr/>
        <a:lstStyle/>
        <a:p>
          <a:r>
            <a:rPr lang="fr-FR" b="1" u="sng"/>
            <a:t>Time</a:t>
          </a:r>
          <a:endParaRPr lang="en-US"/>
        </a:p>
      </dgm:t>
    </dgm:pt>
    <dgm:pt modelId="{2F18E6A2-4115-4AD6-B667-C6C7EB62394A}" type="parTrans" cxnId="{E4E8FB77-B316-49F0-84FA-34572EA2968F}">
      <dgm:prSet/>
      <dgm:spPr/>
      <dgm:t>
        <a:bodyPr/>
        <a:lstStyle/>
        <a:p>
          <a:endParaRPr lang="en-US"/>
        </a:p>
      </dgm:t>
    </dgm:pt>
    <dgm:pt modelId="{346ACA23-57DC-4815-A305-B26F16825FAA}" type="sibTrans" cxnId="{E4E8FB77-B316-49F0-84FA-34572EA2968F}">
      <dgm:prSet/>
      <dgm:spPr/>
      <dgm:t>
        <a:bodyPr/>
        <a:lstStyle/>
        <a:p>
          <a:endParaRPr lang="en-US"/>
        </a:p>
      </dgm:t>
    </dgm:pt>
    <dgm:pt modelId="{B7A411C9-D484-4991-8B8C-AADB55896220}">
      <dgm:prSet/>
      <dgm:spPr/>
      <dgm:t>
        <a:bodyPr/>
        <a:lstStyle/>
        <a:p>
          <a:r>
            <a:rPr lang="fr-FR"/>
            <a:t>We don’t have much time, hurry! (du temps)</a:t>
          </a:r>
          <a:endParaRPr lang="en-US"/>
        </a:p>
      </dgm:t>
    </dgm:pt>
    <dgm:pt modelId="{BB949DCD-7F46-4FC6-B5E1-5179E8761C8F}" type="parTrans" cxnId="{10A55B29-C997-4CB5-9B58-ECF467B1BC72}">
      <dgm:prSet/>
      <dgm:spPr/>
      <dgm:t>
        <a:bodyPr/>
        <a:lstStyle/>
        <a:p>
          <a:endParaRPr lang="en-US"/>
        </a:p>
      </dgm:t>
    </dgm:pt>
    <dgm:pt modelId="{85490835-54D1-4526-BA4E-031D5E441365}" type="sibTrans" cxnId="{10A55B29-C997-4CB5-9B58-ECF467B1BC72}">
      <dgm:prSet/>
      <dgm:spPr/>
      <dgm:t>
        <a:bodyPr/>
        <a:lstStyle/>
        <a:p>
          <a:endParaRPr lang="en-US"/>
        </a:p>
      </dgm:t>
    </dgm:pt>
    <dgm:pt modelId="{33109AB7-5ECA-4A84-8083-F03C7F7E17CA}">
      <dgm:prSet/>
      <dgm:spPr/>
      <dgm:t>
        <a:bodyPr/>
        <a:lstStyle/>
        <a:p>
          <a:r>
            <a:rPr lang="fr-FR"/>
            <a:t>I have been to France 3 times (3 fois)</a:t>
          </a:r>
          <a:endParaRPr lang="en-US"/>
        </a:p>
      </dgm:t>
    </dgm:pt>
    <dgm:pt modelId="{CEEE21BE-4B4F-4DCF-87D2-0E0569B9A940}" type="parTrans" cxnId="{B84A3165-D371-4D3E-BFC7-9456FAC259CD}">
      <dgm:prSet/>
      <dgm:spPr/>
      <dgm:t>
        <a:bodyPr/>
        <a:lstStyle/>
        <a:p>
          <a:endParaRPr lang="en-US"/>
        </a:p>
      </dgm:t>
    </dgm:pt>
    <dgm:pt modelId="{46924AC0-5FF1-40D8-A5FD-F2507663B7B6}" type="sibTrans" cxnId="{B84A3165-D371-4D3E-BFC7-9456FAC259CD}">
      <dgm:prSet/>
      <dgm:spPr/>
      <dgm:t>
        <a:bodyPr/>
        <a:lstStyle/>
        <a:p>
          <a:endParaRPr lang="en-US"/>
        </a:p>
      </dgm:t>
    </dgm:pt>
    <dgm:pt modelId="{C4CD5749-F157-4F31-B346-42B38F721F60}">
      <dgm:prSet/>
      <dgm:spPr/>
      <dgm:t>
        <a:bodyPr/>
        <a:lstStyle/>
        <a:p>
          <a:r>
            <a:rPr lang="fr-FR" b="1" u="sng"/>
            <a:t>Glass</a:t>
          </a:r>
          <a:endParaRPr lang="en-US"/>
        </a:p>
      </dgm:t>
    </dgm:pt>
    <dgm:pt modelId="{C45F4225-636A-4B5E-BAA2-571B1D1073F4}" type="parTrans" cxnId="{AB681946-79F8-4650-AB68-67C711416F01}">
      <dgm:prSet/>
      <dgm:spPr/>
      <dgm:t>
        <a:bodyPr/>
        <a:lstStyle/>
        <a:p>
          <a:endParaRPr lang="en-US"/>
        </a:p>
      </dgm:t>
    </dgm:pt>
    <dgm:pt modelId="{774A224C-8885-47BA-99EE-0FFDD181AB85}" type="sibTrans" cxnId="{AB681946-79F8-4650-AB68-67C711416F01}">
      <dgm:prSet/>
      <dgm:spPr/>
      <dgm:t>
        <a:bodyPr/>
        <a:lstStyle/>
        <a:p>
          <a:endParaRPr lang="en-US"/>
        </a:p>
      </dgm:t>
    </dgm:pt>
    <dgm:pt modelId="{A6A95C67-A8EA-4026-A2C7-B42AA95085DB}">
      <dgm:prSet/>
      <dgm:spPr/>
      <dgm:t>
        <a:bodyPr/>
        <a:lstStyle/>
        <a:p>
          <a:r>
            <a:rPr lang="fr-FR"/>
            <a:t>There is broken glass (du verre)</a:t>
          </a:r>
          <a:endParaRPr lang="en-US"/>
        </a:p>
      </dgm:t>
    </dgm:pt>
    <dgm:pt modelId="{04CF60F1-F2E0-4BA5-BA83-2E65C930B24D}" type="parTrans" cxnId="{1E81BD09-503A-4257-84B9-FACE638D6761}">
      <dgm:prSet/>
      <dgm:spPr/>
      <dgm:t>
        <a:bodyPr/>
        <a:lstStyle/>
        <a:p>
          <a:endParaRPr lang="en-US"/>
        </a:p>
      </dgm:t>
    </dgm:pt>
    <dgm:pt modelId="{9ECCA9F8-3E87-45D2-B15C-CCD04B743972}" type="sibTrans" cxnId="{1E81BD09-503A-4257-84B9-FACE638D6761}">
      <dgm:prSet/>
      <dgm:spPr/>
      <dgm:t>
        <a:bodyPr/>
        <a:lstStyle/>
        <a:p>
          <a:endParaRPr lang="en-US"/>
        </a:p>
      </dgm:t>
    </dgm:pt>
    <dgm:pt modelId="{64DEA169-FE7E-4063-8855-77AB0351CDEC}">
      <dgm:prSet/>
      <dgm:spPr/>
      <dgm:t>
        <a:bodyPr/>
        <a:lstStyle/>
        <a:p>
          <a:r>
            <a:rPr lang="fr-FR"/>
            <a:t>She bought 3 glasses (3 verres)</a:t>
          </a:r>
          <a:endParaRPr lang="en-US"/>
        </a:p>
      </dgm:t>
    </dgm:pt>
    <dgm:pt modelId="{AF42A30C-A5AF-46B7-A160-65E598D21DA6}" type="parTrans" cxnId="{51615F15-11C6-42F1-BA8D-C17EEAE967E5}">
      <dgm:prSet/>
      <dgm:spPr/>
      <dgm:t>
        <a:bodyPr/>
        <a:lstStyle/>
        <a:p>
          <a:endParaRPr lang="en-US"/>
        </a:p>
      </dgm:t>
    </dgm:pt>
    <dgm:pt modelId="{21633B45-06E8-4491-9298-92FB77CA1787}" type="sibTrans" cxnId="{51615F15-11C6-42F1-BA8D-C17EEAE967E5}">
      <dgm:prSet/>
      <dgm:spPr/>
      <dgm:t>
        <a:bodyPr/>
        <a:lstStyle/>
        <a:p>
          <a:endParaRPr lang="en-US"/>
        </a:p>
      </dgm:t>
    </dgm:pt>
    <dgm:pt modelId="{F0B78AE1-8C76-4D4E-865B-97F83CFF2CBD}">
      <dgm:prSet/>
      <dgm:spPr/>
      <dgm:t>
        <a:bodyPr/>
        <a:lstStyle/>
        <a:p>
          <a:r>
            <a:rPr lang="fr-FR" b="1" u="sng"/>
            <a:t>Work</a:t>
          </a:r>
          <a:endParaRPr lang="en-US"/>
        </a:p>
      </dgm:t>
    </dgm:pt>
    <dgm:pt modelId="{8CEFF41A-E2C4-499F-B3A8-E8595BEA7A4A}" type="parTrans" cxnId="{B64419F2-BE66-48B1-AE94-169B46DD04F2}">
      <dgm:prSet/>
      <dgm:spPr/>
      <dgm:t>
        <a:bodyPr/>
        <a:lstStyle/>
        <a:p>
          <a:endParaRPr lang="en-US"/>
        </a:p>
      </dgm:t>
    </dgm:pt>
    <dgm:pt modelId="{81BA78FC-A325-42E5-982B-6B0264B54F35}" type="sibTrans" cxnId="{B64419F2-BE66-48B1-AE94-169B46DD04F2}">
      <dgm:prSet/>
      <dgm:spPr/>
      <dgm:t>
        <a:bodyPr/>
        <a:lstStyle/>
        <a:p>
          <a:endParaRPr lang="en-US"/>
        </a:p>
      </dgm:t>
    </dgm:pt>
    <dgm:pt modelId="{31BCCCB2-4A9B-4663-9550-4D99B477FB14}">
      <dgm:prSet/>
      <dgm:spPr/>
      <dgm:t>
        <a:bodyPr/>
        <a:lstStyle/>
        <a:p>
          <a:r>
            <a:rPr lang="fr-FR"/>
            <a:t>We all have work to do (du travail)</a:t>
          </a:r>
          <a:endParaRPr lang="en-US"/>
        </a:p>
      </dgm:t>
    </dgm:pt>
    <dgm:pt modelId="{25FC7417-B981-4426-9D62-06791326AF10}" type="parTrans" cxnId="{28984726-9C85-4FC5-B52D-E2869BA95731}">
      <dgm:prSet/>
      <dgm:spPr/>
      <dgm:t>
        <a:bodyPr/>
        <a:lstStyle/>
        <a:p>
          <a:endParaRPr lang="en-US"/>
        </a:p>
      </dgm:t>
    </dgm:pt>
    <dgm:pt modelId="{C4615EFC-E66B-4600-9244-5614884935BD}" type="sibTrans" cxnId="{28984726-9C85-4FC5-B52D-E2869BA95731}">
      <dgm:prSet/>
      <dgm:spPr/>
      <dgm:t>
        <a:bodyPr/>
        <a:lstStyle/>
        <a:p>
          <a:endParaRPr lang="en-US"/>
        </a:p>
      </dgm:t>
    </dgm:pt>
    <dgm:pt modelId="{F827A186-3728-4920-AEB9-C445B951352E}">
      <dgm:prSet/>
      <dgm:spPr/>
      <dgm:t>
        <a:bodyPr/>
        <a:lstStyle/>
        <a:p>
          <a:r>
            <a:rPr lang="fr-FR"/>
            <a:t>I love the works of Shakespeare (les oevres)</a:t>
          </a:r>
          <a:endParaRPr lang="en-US"/>
        </a:p>
      </dgm:t>
    </dgm:pt>
    <dgm:pt modelId="{47096F6B-BCF2-4343-B0AC-A333414B63DD}" type="parTrans" cxnId="{3ADA8DB6-9749-44CA-9070-04E6E288D665}">
      <dgm:prSet/>
      <dgm:spPr/>
      <dgm:t>
        <a:bodyPr/>
        <a:lstStyle/>
        <a:p>
          <a:endParaRPr lang="en-US"/>
        </a:p>
      </dgm:t>
    </dgm:pt>
    <dgm:pt modelId="{C9FCEA43-04B9-42D1-B76F-E67BF8349B81}" type="sibTrans" cxnId="{3ADA8DB6-9749-44CA-9070-04E6E288D665}">
      <dgm:prSet/>
      <dgm:spPr/>
      <dgm:t>
        <a:bodyPr/>
        <a:lstStyle/>
        <a:p>
          <a:endParaRPr lang="en-US"/>
        </a:p>
      </dgm:t>
    </dgm:pt>
    <dgm:pt modelId="{F631B310-391F-4AC4-BC83-79EE0E0283C1}" type="pres">
      <dgm:prSet presAssocID="{B55F4E31-62E8-407E-95E5-A894711A4647}" presName="vert0" presStyleCnt="0">
        <dgm:presLayoutVars>
          <dgm:dir/>
          <dgm:animOne val="branch"/>
          <dgm:animLvl val="lvl"/>
        </dgm:presLayoutVars>
      </dgm:prSet>
      <dgm:spPr/>
    </dgm:pt>
    <dgm:pt modelId="{8B9D9886-9C55-4D7C-8328-D3711AB866BB}" type="pres">
      <dgm:prSet presAssocID="{FB2F420F-0D61-4C76-B199-F1FC05A409AC}" presName="thickLine" presStyleLbl="alignNode1" presStyleIdx="0" presStyleCnt="12"/>
      <dgm:spPr/>
    </dgm:pt>
    <dgm:pt modelId="{12E03C71-79CB-488A-8745-1B589A635278}" type="pres">
      <dgm:prSet presAssocID="{FB2F420F-0D61-4C76-B199-F1FC05A409AC}" presName="horz1" presStyleCnt="0"/>
      <dgm:spPr/>
    </dgm:pt>
    <dgm:pt modelId="{D5ACDD99-2742-4898-9BC1-56E56184F122}" type="pres">
      <dgm:prSet presAssocID="{FB2F420F-0D61-4C76-B199-F1FC05A409AC}" presName="tx1" presStyleLbl="revTx" presStyleIdx="0" presStyleCnt="12"/>
      <dgm:spPr/>
    </dgm:pt>
    <dgm:pt modelId="{948AAFB5-3F70-488C-BF95-D79E82639AEF}" type="pres">
      <dgm:prSet presAssocID="{FB2F420F-0D61-4C76-B199-F1FC05A409AC}" presName="vert1" presStyleCnt="0"/>
      <dgm:spPr/>
    </dgm:pt>
    <dgm:pt modelId="{AB05A4F0-99EB-475F-8E8D-5F1E84989A07}" type="pres">
      <dgm:prSet presAssocID="{DD332C08-5D51-4D6E-8052-012F6574FB3A}" presName="thickLine" presStyleLbl="alignNode1" presStyleIdx="1" presStyleCnt="12"/>
      <dgm:spPr/>
    </dgm:pt>
    <dgm:pt modelId="{B5BA20E3-951B-46B6-A74F-8718A3E3E0B4}" type="pres">
      <dgm:prSet presAssocID="{DD332C08-5D51-4D6E-8052-012F6574FB3A}" presName="horz1" presStyleCnt="0"/>
      <dgm:spPr/>
    </dgm:pt>
    <dgm:pt modelId="{333A1B92-F456-4244-983B-01AE667FC418}" type="pres">
      <dgm:prSet presAssocID="{DD332C08-5D51-4D6E-8052-012F6574FB3A}" presName="tx1" presStyleLbl="revTx" presStyleIdx="1" presStyleCnt="12"/>
      <dgm:spPr/>
    </dgm:pt>
    <dgm:pt modelId="{0F6CF19E-964D-46EE-A2B4-DC17A1735330}" type="pres">
      <dgm:prSet presAssocID="{DD332C08-5D51-4D6E-8052-012F6574FB3A}" presName="vert1" presStyleCnt="0"/>
      <dgm:spPr/>
    </dgm:pt>
    <dgm:pt modelId="{0904E629-3C26-4B50-AD3E-7EC76B70F885}" type="pres">
      <dgm:prSet presAssocID="{849CDA0B-B19A-482E-A3BA-F8829AB40416}" presName="thickLine" presStyleLbl="alignNode1" presStyleIdx="2" presStyleCnt="12"/>
      <dgm:spPr/>
    </dgm:pt>
    <dgm:pt modelId="{B8754EBA-5E94-431F-8804-18CEB0290F4B}" type="pres">
      <dgm:prSet presAssocID="{849CDA0B-B19A-482E-A3BA-F8829AB40416}" presName="horz1" presStyleCnt="0"/>
      <dgm:spPr/>
    </dgm:pt>
    <dgm:pt modelId="{3A68EFC1-7713-478A-B909-5C6DDDC48926}" type="pres">
      <dgm:prSet presAssocID="{849CDA0B-B19A-482E-A3BA-F8829AB40416}" presName="tx1" presStyleLbl="revTx" presStyleIdx="2" presStyleCnt="12"/>
      <dgm:spPr/>
    </dgm:pt>
    <dgm:pt modelId="{19F0D01C-0159-4A65-8188-0F5DC43CF4BA}" type="pres">
      <dgm:prSet presAssocID="{849CDA0B-B19A-482E-A3BA-F8829AB40416}" presName="vert1" presStyleCnt="0"/>
      <dgm:spPr/>
    </dgm:pt>
    <dgm:pt modelId="{D4A2AB25-8719-4F2F-8F86-12DBDE26D524}" type="pres">
      <dgm:prSet presAssocID="{C9C77077-DA48-4087-B28B-3FE7E225F199}" presName="thickLine" presStyleLbl="alignNode1" presStyleIdx="3" presStyleCnt="12"/>
      <dgm:spPr/>
    </dgm:pt>
    <dgm:pt modelId="{A7DE7F8E-053E-4220-AB71-5DC1062ED7B0}" type="pres">
      <dgm:prSet presAssocID="{C9C77077-DA48-4087-B28B-3FE7E225F199}" presName="horz1" presStyleCnt="0"/>
      <dgm:spPr/>
    </dgm:pt>
    <dgm:pt modelId="{E7A00530-F4CB-4DA1-BA4D-F985C243C7C3}" type="pres">
      <dgm:prSet presAssocID="{C9C77077-DA48-4087-B28B-3FE7E225F199}" presName="tx1" presStyleLbl="revTx" presStyleIdx="3" presStyleCnt="12"/>
      <dgm:spPr/>
    </dgm:pt>
    <dgm:pt modelId="{7F6214F5-9CD9-4A9D-BE0A-C22CC552471F}" type="pres">
      <dgm:prSet presAssocID="{C9C77077-DA48-4087-B28B-3FE7E225F199}" presName="vert1" presStyleCnt="0"/>
      <dgm:spPr/>
    </dgm:pt>
    <dgm:pt modelId="{A31181C5-4EF5-4FC9-AF80-36471A64544B}" type="pres">
      <dgm:prSet presAssocID="{B7A411C9-D484-4991-8B8C-AADB55896220}" presName="thickLine" presStyleLbl="alignNode1" presStyleIdx="4" presStyleCnt="12"/>
      <dgm:spPr/>
    </dgm:pt>
    <dgm:pt modelId="{E372D2C9-C995-47D0-BC62-488308CADEE4}" type="pres">
      <dgm:prSet presAssocID="{B7A411C9-D484-4991-8B8C-AADB55896220}" presName="horz1" presStyleCnt="0"/>
      <dgm:spPr/>
    </dgm:pt>
    <dgm:pt modelId="{D85D4EE6-12BF-452D-83B7-72198CD0EACD}" type="pres">
      <dgm:prSet presAssocID="{B7A411C9-D484-4991-8B8C-AADB55896220}" presName="tx1" presStyleLbl="revTx" presStyleIdx="4" presStyleCnt="12"/>
      <dgm:spPr/>
    </dgm:pt>
    <dgm:pt modelId="{7A774006-840A-40AD-BCD7-FCB91C443D90}" type="pres">
      <dgm:prSet presAssocID="{B7A411C9-D484-4991-8B8C-AADB55896220}" presName="vert1" presStyleCnt="0"/>
      <dgm:spPr/>
    </dgm:pt>
    <dgm:pt modelId="{5299E85A-D9E4-4D8B-87A2-1C7464C43B72}" type="pres">
      <dgm:prSet presAssocID="{33109AB7-5ECA-4A84-8083-F03C7F7E17CA}" presName="thickLine" presStyleLbl="alignNode1" presStyleIdx="5" presStyleCnt="12"/>
      <dgm:spPr/>
    </dgm:pt>
    <dgm:pt modelId="{C51261DB-DCB1-4D84-AB53-5E626BABB46D}" type="pres">
      <dgm:prSet presAssocID="{33109AB7-5ECA-4A84-8083-F03C7F7E17CA}" presName="horz1" presStyleCnt="0"/>
      <dgm:spPr/>
    </dgm:pt>
    <dgm:pt modelId="{E0D9B3EB-5F00-4856-BC09-21C126C41F8D}" type="pres">
      <dgm:prSet presAssocID="{33109AB7-5ECA-4A84-8083-F03C7F7E17CA}" presName="tx1" presStyleLbl="revTx" presStyleIdx="5" presStyleCnt="12"/>
      <dgm:spPr/>
    </dgm:pt>
    <dgm:pt modelId="{33C6E236-F704-41EC-9431-C4081673F2A8}" type="pres">
      <dgm:prSet presAssocID="{33109AB7-5ECA-4A84-8083-F03C7F7E17CA}" presName="vert1" presStyleCnt="0"/>
      <dgm:spPr/>
    </dgm:pt>
    <dgm:pt modelId="{23128E44-1804-4317-96DF-CF4D111E9816}" type="pres">
      <dgm:prSet presAssocID="{C4CD5749-F157-4F31-B346-42B38F721F60}" presName="thickLine" presStyleLbl="alignNode1" presStyleIdx="6" presStyleCnt="12"/>
      <dgm:spPr/>
    </dgm:pt>
    <dgm:pt modelId="{E8DCE134-27D2-4106-A1C1-99990F74529D}" type="pres">
      <dgm:prSet presAssocID="{C4CD5749-F157-4F31-B346-42B38F721F60}" presName="horz1" presStyleCnt="0"/>
      <dgm:spPr/>
    </dgm:pt>
    <dgm:pt modelId="{2E9DF14C-123C-4B04-8151-6AB9021A9227}" type="pres">
      <dgm:prSet presAssocID="{C4CD5749-F157-4F31-B346-42B38F721F60}" presName="tx1" presStyleLbl="revTx" presStyleIdx="6" presStyleCnt="12"/>
      <dgm:spPr/>
    </dgm:pt>
    <dgm:pt modelId="{33374785-3ABA-44C2-B12A-7383BB2F3082}" type="pres">
      <dgm:prSet presAssocID="{C4CD5749-F157-4F31-B346-42B38F721F60}" presName="vert1" presStyleCnt="0"/>
      <dgm:spPr/>
    </dgm:pt>
    <dgm:pt modelId="{FBCC6689-2489-437A-A933-FAD461DF7EDB}" type="pres">
      <dgm:prSet presAssocID="{A6A95C67-A8EA-4026-A2C7-B42AA95085DB}" presName="thickLine" presStyleLbl="alignNode1" presStyleIdx="7" presStyleCnt="12"/>
      <dgm:spPr/>
    </dgm:pt>
    <dgm:pt modelId="{9AB60A0B-3837-4C6D-A897-3B195918D6DB}" type="pres">
      <dgm:prSet presAssocID="{A6A95C67-A8EA-4026-A2C7-B42AA95085DB}" presName="horz1" presStyleCnt="0"/>
      <dgm:spPr/>
    </dgm:pt>
    <dgm:pt modelId="{2FD4147E-C61F-4AA6-AB80-AD003DCB526F}" type="pres">
      <dgm:prSet presAssocID="{A6A95C67-A8EA-4026-A2C7-B42AA95085DB}" presName="tx1" presStyleLbl="revTx" presStyleIdx="7" presStyleCnt="12"/>
      <dgm:spPr/>
    </dgm:pt>
    <dgm:pt modelId="{AA4A4E1A-98CA-423F-A233-97F21329753B}" type="pres">
      <dgm:prSet presAssocID="{A6A95C67-A8EA-4026-A2C7-B42AA95085DB}" presName="vert1" presStyleCnt="0"/>
      <dgm:spPr/>
    </dgm:pt>
    <dgm:pt modelId="{53C19662-3F95-46EF-9DE7-096BD0830BE4}" type="pres">
      <dgm:prSet presAssocID="{64DEA169-FE7E-4063-8855-77AB0351CDEC}" presName="thickLine" presStyleLbl="alignNode1" presStyleIdx="8" presStyleCnt="12"/>
      <dgm:spPr/>
    </dgm:pt>
    <dgm:pt modelId="{1D5F1EA4-7E96-4908-A1F2-2EF66637EE82}" type="pres">
      <dgm:prSet presAssocID="{64DEA169-FE7E-4063-8855-77AB0351CDEC}" presName="horz1" presStyleCnt="0"/>
      <dgm:spPr/>
    </dgm:pt>
    <dgm:pt modelId="{35F94B41-4D99-43C1-9448-21D5FB9A8CCD}" type="pres">
      <dgm:prSet presAssocID="{64DEA169-FE7E-4063-8855-77AB0351CDEC}" presName="tx1" presStyleLbl="revTx" presStyleIdx="8" presStyleCnt="12"/>
      <dgm:spPr/>
    </dgm:pt>
    <dgm:pt modelId="{F14B0E13-33F0-4A25-B69C-30CD4B5BE180}" type="pres">
      <dgm:prSet presAssocID="{64DEA169-FE7E-4063-8855-77AB0351CDEC}" presName="vert1" presStyleCnt="0"/>
      <dgm:spPr/>
    </dgm:pt>
    <dgm:pt modelId="{C3B7FAAA-155E-4C2E-B3F2-98548C7967E9}" type="pres">
      <dgm:prSet presAssocID="{F0B78AE1-8C76-4D4E-865B-97F83CFF2CBD}" presName="thickLine" presStyleLbl="alignNode1" presStyleIdx="9" presStyleCnt="12"/>
      <dgm:spPr/>
    </dgm:pt>
    <dgm:pt modelId="{0AF83CE6-EE06-4684-91E4-9635B19AF477}" type="pres">
      <dgm:prSet presAssocID="{F0B78AE1-8C76-4D4E-865B-97F83CFF2CBD}" presName="horz1" presStyleCnt="0"/>
      <dgm:spPr/>
    </dgm:pt>
    <dgm:pt modelId="{678F40FD-D79B-4E21-B011-2E7FC32F9100}" type="pres">
      <dgm:prSet presAssocID="{F0B78AE1-8C76-4D4E-865B-97F83CFF2CBD}" presName="tx1" presStyleLbl="revTx" presStyleIdx="9" presStyleCnt="12"/>
      <dgm:spPr/>
    </dgm:pt>
    <dgm:pt modelId="{0AECA27B-BC5F-4171-A30F-52D155396CF6}" type="pres">
      <dgm:prSet presAssocID="{F0B78AE1-8C76-4D4E-865B-97F83CFF2CBD}" presName="vert1" presStyleCnt="0"/>
      <dgm:spPr/>
    </dgm:pt>
    <dgm:pt modelId="{589EED47-2076-4A35-A3A8-2907AF09BE2F}" type="pres">
      <dgm:prSet presAssocID="{31BCCCB2-4A9B-4663-9550-4D99B477FB14}" presName="thickLine" presStyleLbl="alignNode1" presStyleIdx="10" presStyleCnt="12"/>
      <dgm:spPr/>
    </dgm:pt>
    <dgm:pt modelId="{CD95B1C5-3702-48D5-B7D5-BD7CB9B6E503}" type="pres">
      <dgm:prSet presAssocID="{31BCCCB2-4A9B-4663-9550-4D99B477FB14}" presName="horz1" presStyleCnt="0"/>
      <dgm:spPr/>
    </dgm:pt>
    <dgm:pt modelId="{00CCE399-9C1C-489E-9CC9-2C163918CE26}" type="pres">
      <dgm:prSet presAssocID="{31BCCCB2-4A9B-4663-9550-4D99B477FB14}" presName="tx1" presStyleLbl="revTx" presStyleIdx="10" presStyleCnt="12"/>
      <dgm:spPr/>
    </dgm:pt>
    <dgm:pt modelId="{9D6ABA80-7F10-46FA-8899-C14B91EF3832}" type="pres">
      <dgm:prSet presAssocID="{31BCCCB2-4A9B-4663-9550-4D99B477FB14}" presName="vert1" presStyleCnt="0"/>
      <dgm:spPr/>
    </dgm:pt>
    <dgm:pt modelId="{96820863-EFB7-4223-AABD-7AB35D061640}" type="pres">
      <dgm:prSet presAssocID="{F827A186-3728-4920-AEB9-C445B951352E}" presName="thickLine" presStyleLbl="alignNode1" presStyleIdx="11" presStyleCnt="12"/>
      <dgm:spPr/>
    </dgm:pt>
    <dgm:pt modelId="{A526C22F-91BB-405E-B200-823790849DA1}" type="pres">
      <dgm:prSet presAssocID="{F827A186-3728-4920-AEB9-C445B951352E}" presName="horz1" presStyleCnt="0"/>
      <dgm:spPr/>
    </dgm:pt>
    <dgm:pt modelId="{AA5D3738-DCEF-4F7A-A1BE-DD9C16372DE8}" type="pres">
      <dgm:prSet presAssocID="{F827A186-3728-4920-AEB9-C445B951352E}" presName="tx1" presStyleLbl="revTx" presStyleIdx="11" presStyleCnt="12"/>
      <dgm:spPr/>
    </dgm:pt>
    <dgm:pt modelId="{AD3B58A1-DC93-443C-A16E-56A2BAAB1F81}" type="pres">
      <dgm:prSet presAssocID="{F827A186-3728-4920-AEB9-C445B951352E}" presName="vert1" presStyleCnt="0"/>
      <dgm:spPr/>
    </dgm:pt>
  </dgm:ptLst>
  <dgm:cxnLst>
    <dgm:cxn modelId="{1E81BD09-503A-4257-84B9-FACE638D6761}" srcId="{B55F4E31-62E8-407E-95E5-A894711A4647}" destId="{A6A95C67-A8EA-4026-A2C7-B42AA95085DB}" srcOrd="7" destOrd="0" parTransId="{04CF60F1-F2E0-4BA5-BA83-2E65C930B24D}" sibTransId="{9ECCA9F8-3E87-45D2-B15C-CCD04B743972}"/>
    <dgm:cxn modelId="{4C13D50D-1E86-4AE4-BA4F-9522716905FC}" type="presOf" srcId="{31BCCCB2-4A9B-4663-9550-4D99B477FB14}" destId="{00CCE399-9C1C-489E-9CC9-2C163918CE26}" srcOrd="0" destOrd="0" presId="urn:microsoft.com/office/officeart/2008/layout/LinedList"/>
    <dgm:cxn modelId="{51615F15-11C6-42F1-BA8D-C17EEAE967E5}" srcId="{B55F4E31-62E8-407E-95E5-A894711A4647}" destId="{64DEA169-FE7E-4063-8855-77AB0351CDEC}" srcOrd="8" destOrd="0" parTransId="{AF42A30C-A5AF-46B7-A160-65E598D21DA6}" sibTransId="{21633B45-06E8-4491-9298-92FB77CA1787}"/>
    <dgm:cxn modelId="{D555071F-FE4E-455A-B9E2-F2D018323ADA}" type="presOf" srcId="{849CDA0B-B19A-482E-A3BA-F8829AB40416}" destId="{3A68EFC1-7713-478A-B909-5C6DDDC48926}" srcOrd="0" destOrd="0" presId="urn:microsoft.com/office/officeart/2008/layout/LinedList"/>
    <dgm:cxn modelId="{28984726-9C85-4FC5-B52D-E2869BA95731}" srcId="{B55F4E31-62E8-407E-95E5-A894711A4647}" destId="{31BCCCB2-4A9B-4663-9550-4D99B477FB14}" srcOrd="10" destOrd="0" parTransId="{25FC7417-B981-4426-9D62-06791326AF10}" sibTransId="{C4615EFC-E66B-4600-9244-5614884935BD}"/>
    <dgm:cxn modelId="{10A55B29-C997-4CB5-9B58-ECF467B1BC72}" srcId="{B55F4E31-62E8-407E-95E5-A894711A4647}" destId="{B7A411C9-D484-4991-8B8C-AADB55896220}" srcOrd="4" destOrd="0" parTransId="{BB949DCD-7F46-4FC6-B5E1-5179E8761C8F}" sibTransId="{85490835-54D1-4526-BA4E-031D5E441365}"/>
    <dgm:cxn modelId="{9680342C-51A2-4266-A25D-5F0F25C0786F}" type="presOf" srcId="{C9C77077-DA48-4087-B28B-3FE7E225F199}" destId="{E7A00530-F4CB-4DA1-BA4D-F985C243C7C3}" srcOrd="0" destOrd="0" presId="urn:microsoft.com/office/officeart/2008/layout/LinedList"/>
    <dgm:cxn modelId="{5F6BF92C-B2D4-46EA-B9C7-E5E8FD912E0C}" type="presOf" srcId="{64DEA169-FE7E-4063-8855-77AB0351CDEC}" destId="{35F94B41-4D99-43C1-9448-21D5FB9A8CCD}" srcOrd="0" destOrd="0" presId="urn:microsoft.com/office/officeart/2008/layout/LinedList"/>
    <dgm:cxn modelId="{FD709461-9714-4EE9-85FE-32420CF8C8D3}" srcId="{B55F4E31-62E8-407E-95E5-A894711A4647}" destId="{849CDA0B-B19A-482E-A3BA-F8829AB40416}" srcOrd="2" destOrd="0" parTransId="{3096DC4B-914A-458A-A999-10009DE2C39C}" sibTransId="{02BCABB8-3C38-4395-B2C8-335349A74D27}"/>
    <dgm:cxn modelId="{E9CDDB42-ADA4-4725-BD83-2C54C67142B2}" type="presOf" srcId="{33109AB7-5ECA-4A84-8083-F03C7F7E17CA}" destId="{E0D9B3EB-5F00-4856-BC09-21C126C41F8D}" srcOrd="0" destOrd="0" presId="urn:microsoft.com/office/officeart/2008/layout/LinedList"/>
    <dgm:cxn modelId="{B84A3165-D371-4D3E-BFC7-9456FAC259CD}" srcId="{B55F4E31-62E8-407E-95E5-A894711A4647}" destId="{33109AB7-5ECA-4A84-8083-F03C7F7E17CA}" srcOrd="5" destOrd="0" parTransId="{CEEE21BE-4B4F-4DCF-87D2-0E0569B9A940}" sibTransId="{46924AC0-5FF1-40D8-A5FD-F2507663B7B6}"/>
    <dgm:cxn modelId="{AB681946-79F8-4650-AB68-67C711416F01}" srcId="{B55F4E31-62E8-407E-95E5-A894711A4647}" destId="{C4CD5749-F157-4F31-B346-42B38F721F60}" srcOrd="6" destOrd="0" parTransId="{C45F4225-636A-4B5E-BAA2-571B1D1073F4}" sibTransId="{774A224C-8885-47BA-99EE-0FFDD181AB85}"/>
    <dgm:cxn modelId="{C07B8348-0EAD-4FA2-923F-B905D02069DF}" type="presOf" srcId="{F827A186-3728-4920-AEB9-C445B951352E}" destId="{AA5D3738-DCEF-4F7A-A1BE-DD9C16372DE8}" srcOrd="0" destOrd="0" presId="urn:microsoft.com/office/officeart/2008/layout/LinedList"/>
    <dgm:cxn modelId="{54674C69-E2C6-4CEE-B8E0-B013115211BC}" type="presOf" srcId="{A6A95C67-A8EA-4026-A2C7-B42AA95085DB}" destId="{2FD4147E-C61F-4AA6-AB80-AD003DCB526F}" srcOrd="0" destOrd="0" presId="urn:microsoft.com/office/officeart/2008/layout/LinedList"/>
    <dgm:cxn modelId="{0B3D664F-473C-47F4-8D9E-AB4BA7C8359A}" type="presOf" srcId="{B7A411C9-D484-4991-8B8C-AADB55896220}" destId="{D85D4EE6-12BF-452D-83B7-72198CD0EACD}" srcOrd="0" destOrd="0" presId="urn:microsoft.com/office/officeart/2008/layout/LinedList"/>
    <dgm:cxn modelId="{E4E8FB77-B316-49F0-84FA-34572EA2968F}" srcId="{B55F4E31-62E8-407E-95E5-A894711A4647}" destId="{C9C77077-DA48-4087-B28B-3FE7E225F199}" srcOrd="3" destOrd="0" parTransId="{2F18E6A2-4115-4AD6-B667-C6C7EB62394A}" sibTransId="{346ACA23-57DC-4815-A305-B26F16825FAA}"/>
    <dgm:cxn modelId="{FA7ED15A-1173-4534-BAF5-F41CE3094F25}" srcId="{B55F4E31-62E8-407E-95E5-A894711A4647}" destId="{FB2F420F-0D61-4C76-B199-F1FC05A409AC}" srcOrd="0" destOrd="0" parTransId="{B16AF852-3F7D-453D-B04B-C5D3225028D2}" sibTransId="{9292AC49-96B1-439B-946E-AB8BDC8E64E7}"/>
    <dgm:cxn modelId="{C48EAA87-6AB0-447A-8B60-FF33907BD4A8}" type="presOf" srcId="{DD332C08-5D51-4D6E-8052-012F6574FB3A}" destId="{333A1B92-F456-4244-983B-01AE667FC418}" srcOrd="0" destOrd="0" presId="urn:microsoft.com/office/officeart/2008/layout/LinedList"/>
    <dgm:cxn modelId="{4D2FC48E-4DE8-44D4-A18C-ADB3663BC808}" type="presOf" srcId="{C4CD5749-F157-4F31-B346-42B38F721F60}" destId="{2E9DF14C-123C-4B04-8151-6AB9021A9227}" srcOrd="0" destOrd="0" presId="urn:microsoft.com/office/officeart/2008/layout/LinedList"/>
    <dgm:cxn modelId="{4293F596-52B8-4B3E-8529-B42C2AABF8E5}" type="presOf" srcId="{F0B78AE1-8C76-4D4E-865B-97F83CFF2CBD}" destId="{678F40FD-D79B-4E21-B011-2E7FC32F9100}" srcOrd="0" destOrd="0" presId="urn:microsoft.com/office/officeart/2008/layout/LinedList"/>
    <dgm:cxn modelId="{2E9B45A1-CD8E-4021-9A46-99B83A982366}" type="presOf" srcId="{B55F4E31-62E8-407E-95E5-A894711A4647}" destId="{F631B310-391F-4AC4-BC83-79EE0E0283C1}" srcOrd="0" destOrd="0" presId="urn:microsoft.com/office/officeart/2008/layout/LinedList"/>
    <dgm:cxn modelId="{3ADA8DB6-9749-44CA-9070-04E6E288D665}" srcId="{B55F4E31-62E8-407E-95E5-A894711A4647}" destId="{F827A186-3728-4920-AEB9-C445B951352E}" srcOrd="11" destOrd="0" parTransId="{47096F6B-BCF2-4343-B0AC-A333414B63DD}" sibTransId="{C9FCEA43-04B9-42D1-B76F-E67BF8349B81}"/>
    <dgm:cxn modelId="{6E59C6BF-9CC5-430C-9F18-12BABC37E009}" type="presOf" srcId="{FB2F420F-0D61-4C76-B199-F1FC05A409AC}" destId="{D5ACDD99-2742-4898-9BC1-56E56184F122}" srcOrd="0" destOrd="0" presId="urn:microsoft.com/office/officeart/2008/layout/LinedList"/>
    <dgm:cxn modelId="{B64419F2-BE66-48B1-AE94-169B46DD04F2}" srcId="{B55F4E31-62E8-407E-95E5-A894711A4647}" destId="{F0B78AE1-8C76-4D4E-865B-97F83CFF2CBD}" srcOrd="9" destOrd="0" parTransId="{8CEFF41A-E2C4-499F-B3A8-E8595BEA7A4A}" sibTransId="{81BA78FC-A325-42E5-982B-6B0264B54F35}"/>
    <dgm:cxn modelId="{80F546F4-D3D3-447C-8734-616DD779EE90}" srcId="{B55F4E31-62E8-407E-95E5-A894711A4647}" destId="{DD332C08-5D51-4D6E-8052-012F6574FB3A}" srcOrd="1" destOrd="0" parTransId="{9E6F4302-DA7B-48D2-B5A4-243187336172}" sibTransId="{6233E97C-489A-4BB6-A609-63FC9154E9F1}"/>
    <dgm:cxn modelId="{732D2254-7CAE-4511-820A-7093E5B1420B}" type="presParOf" srcId="{F631B310-391F-4AC4-BC83-79EE0E0283C1}" destId="{8B9D9886-9C55-4D7C-8328-D3711AB866BB}" srcOrd="0" destOrd="0" presId="urn:microsoft.com/office/officeart/2008/layout/LinedList"/>
    <dgm:cxn modelId="{AB5072F5-DA2E-4589-823A-C7D76B7A1C02}" type="presParOf" srcId="{F631B310-391F-4AC4-BC83-79EE0E0283C1}" destId="{12E03C71-79CB-488A-8745-1B589A635278}" srcOrd="1" destOrd="0" presId="urn:microsoft.com/office/officeart/2008/layout/LinedList"/>
    <dgm:cxn modelId="{B471B110-DD27-417A-826C-17AFFF33C9A0}" type="presParOf" srcId="{12E03C71-79CB-488A-8745-1B589A635278}" destId="{D5ACDD99-2742-4898-9BC1-56E56184F122}" srcOrd="0" destOrd="0" presId="urn:microsoft.com/office/officeart/2008/layout/LinedList"/>
    <dgm:cxn modelId="{1ED4AE80-6393-476B-BD94-A7E7F138742E}" type="presParOf" srcId="{12E03C71-79CB-488A-8745-1B589A635278}" destId="{948AAFB5-3F70-488C-BF95-D79E82639AEF}" srcOrd="1" destOrd="0" presId="urn:microsoft.com/office/officeart/2008/layout/LinedList"/>
    <dgm:cxn modelId="{AAB8EE5B-53D5-4691-B85A-07D79F1B43FB}" type="presParOf" srcId="{F631B310-391F-4AC4-BC83-79EE0E0283C1}" destId="{AB05A4F0-99EB-475F-8E8D-5F1E84989A07}" srcOrd="2" destOrd="0" presId="urn:microsoft.com/office/officeart/2008/layout/LinedList"/>
    <dgm:cxn modelId="{0643183B-C970-4207-81EE-6718EE85489A}" type="presParOf" srcId="{F631B310-391F-4AC4-BC83-79EE0E0283C1}" destId="{B5BA20E3-951B-46B6-A74F-8718A3E3E0B4}" srcOrd="3" destOrd="0" presId="urn:microsoft.com/office/officeart/2008/layout/LinedList"/>
    <dgm:cxn modelId="{90882AB6-7DEC-4CC2-B4F0-9ADA90ECD7DA}" type="presParOf" srcId="{B5BA20E3-951B-46B6-A74F-8718A3E3E0B4}" destId="{333A1B92-F456-4244-983B-01AE667FC418}" srcOrd="0" destOrd="0" presId="urn:microsoft.com/office/officeart/2008/layout/LinedList"/>
    <dgm:cxn modelId="{5D8CA19C-3058-405B-A689-5DA929BE2E92}" type="presParOf" srcId="{B5BA20E3-951B-46B6-A74F-8718A3E3E0B4}" destId="{0F6CF19E-964D-46EE-A2B4-DC17A1735330}" srcOrd="1" destOrd="0" presId="urn:microsoft.com/office/officeart/2008/layout/LinedList"/>
    <dgm:cxn modelId="{70467D8A-0827-4456-9ABA-4C2A4780ED07}" type="presParOf" srcId="{F631B310-391F-4AC4-BC83-79EE0E0283C1}" destId="{0904E629-3C26-4B50-AD3E-7EC76B70F885}" srcOrd="4" destOrd="0" presId="urn:microsoft.com/office/officeart/2008/layout/LinedList"/>
    <dgm:cxn modelId="{0BFA55EF-17D5-436A-A323-1F5A13336573}" type="presParOf" srcId="{F631B310-391F-4AC4-BC83-79EE0E0283C1}" destId="{B8754EBA-5E94-431F-8804-18CEB0290F4B}" srcOrd="5" destOrd="0" presId="urn:microsoft.com/office/officeart/2008/layout/LinedList"/>
    <dgm:cxn modelId="{35C7F4A9-9169-46C1-ABD2-7F2A00DBB606}" type="presParOf" srcId="{B8754EBA-5E94-431F-8804-18CEB0290F4B}" destId="{3A68EFC1-7713-478A-B909-5C6DDDC48926}" srcOrd="0" destOrd="0" presId="urn:microsoft.com/office/officeart/2008/layout/LinedList"/>
    <dgm:cxn modelId="{FFFFEEDC-E47B-40CB-9FE1-7946EF741516}" type="presParOf" srcId="{B8754EBA-5E94-431F-8804-18CEB0290F4B}" destId="{19F0D01C-0159-4A65-8188-0F5DC43CF4BA}" srcOrd="1" destOrd="0" presId="urn:microsoft.com/office/officeart/2008/layout/LinedList"/>
    <dgm:cxn modelId="{4319FED8-4E7F-4B33-A8B5-BAC87668AAD4}" type="presParOf" srcId="{F631B310-391F-4AC4-BC83-79EE0E0283C1}" destId="{D4A2AB25-8719-4F2F-8F86-12DBDE26D524}" srcOrd="6" destOrd="0" presId="urn:microsoft.com/office/officeart/2008/layout/LinedList"/>
    <dgm:cxn modelId="{19A8FB47-5334-4E6B-90BD-C4987DE4155B}" type="presParOf" srcId="{F631B310-391F-4AC4-BC83-79EE0E0283C1}" destId="{A7DE7F8E-053E-4220-AB71-5DC1062ED7B0}" srcOrd="7" destOrd="0" presId="urn:microsoft.com/office/officeart/2008/layout/LinedList"/>
    <dgm:cxn modelId="{0E2309E3-3440-46C3-917E-E2DB774FF6A0}" type="presParOf" srcId="{A7DE7F8E-053E-4220-AB71-5DC1062ED7B0}" destId="{E7A00530-F4CB-4DA1-BA4D-F985C243C7C3}" srcOrd="0" destOrd="0" presId="urn:microsoft.com/office/officeart/2008/layout/LinedList"/>
    <dgm:cxn modelId="{3C2CFE30-2E98-4274-8D05-0F09920BC4FB}" type="presParOf" srcId="{A7DE7F8E-053E-4220-AB71-5DC1062ED7B0}" destId="{7F6214F5-9CD9-4A9D-BE0A-C22CC552471F}" srcOrd="1" destOrd="0" presId="urn:microsoft.com/office/officeart/2008/layout/LinedList"/>
    <dgm:cxn modelId="{E87FA0AD-73CD-447D-BE47-E7A6C117976D}" type="presParOf" srcId="{F631B310-391F-4AC4-BC83-79EE0E0283C1}" destId="{A31181C5-4EF5-4FC9-AF80-36471A64544B}" srcOrd="8" destOrd="0" presId="urn:microsoft.com/office/officeart/2008/layout/LinedList"/>
    <dgm:cxn modelId="{B272C5E0-D330-4ACF-B601-26C572C66F9D}" type="presParOf" srcId="{F631B310-391F-4AC4-BC83-79EE0E0283C1}" destId="{E372D2C9-C995-47D0-BC62-488308CADEE4}" srcOrd="9" destOrd="0" presId="urn:microsoft.com/office/officeart/2008/layout/LinedList"/>
    <dgm:cxn modelId="{54FAB8CC-3184-4C8C-BDC2-4810A27AC70E}" type="presParOf" srcId="{E372D2C9-C995-47D0-BC62-488308CADEE4}" destId="{D85D4EE6-12BF-452D-83B7-72198CD0EACD}" srcOrd="0" destOrd="0" presId="urn:microsoft.com/office/officeart/2008/layout/LinedList"/>
    <dgm:cxn modelId="{15C366F2-2181-441E-B7A8-3DB3841C15A9}" type="presParOf" srcId="{E372D2C9-C995-47D0-BC62-488308CADEE4}" destId="{7A774006-840A-40AD-BCD7-FCB91C443D90}" srcOrd="1" destOrd="0" presId="urn:microsoft.com/office/officeart/2008/layout/LinedList"/>
    <dgm:cxn modelId="{C3FA887C-CBB1-4E1E-83F2-B0FA432F8320}" type="presParOf" srcId="{F631B310-391F-4AC4-BC83-79EE0E0283C1}" destId="{5299E85A-D9E4-4D8B-87A2-1C7464C43B72}" srcOrd="10" destOrd="0" presId="urn:microsoft.com/office/officeart/2008/layout/LinedList"/>
    <dgm:cxn modelId="{5038A4E8-2F0E-4959-9374-5DE6E6FA8C26}" type="presParOf" srcId="{F631B310-391F-4AC4-BC83-79EE0E0283C1}" destId="{C51261DB-DCB1-4D84-AB53-5E626BABB46D}" srcOrd="11" destOrd="0" presId="urn:microsoft.com/office/officeart/2008/layout/LinedList"/>
    <dgm:cxn modelId="{6CE1CC0C-0B45-49A7-930A-B83F87C698A1}" type="presParOf" srcId="{C51261DB-DCB1-4D84-AB53-5E626BABB46D}" destId="{E0D9B3EB-5F00-4856-BC09-21C126C41F8D}" srcOrd="0" destOrd="0" presId="urn:microsoft.com/office/officeart/2008/layout/LinedList"/>
    <dgm:cxn modelId="{C36EBBC3-8BC1-49B2-91BB-78FA4A199936}" type="presParOf" srcId="{C51261DB-DCB1-4D84-AB53-5E626BABB46D}" destId="{33C6E236-F704-41EC-9431-C4081673F2A8}" srcOrd="1" destOrd="0" presId="urn:microsoft.com/office/officeart/2008/layout/LinedList"/>
    <dgm:cxn modelId="{A19877BA-7AB9-4D0D-BA79-2807E2F17735}" type="presParOf" srcId="{F631B310-391F-4AC4-BC83-79EE0E0283C1}" destId="{23128E44-1804-4317-96DF-CF4D111E9816}" srcOrd="12" destOrd="0" presId="urn:microsoft.com/office/officeart/2008/layout/LinedList"/>
    <dgm:cxn modelId="{6E4811C0-1163-4B5E-BBD8-C8D9F75CA74F}" type="presParOf" srcId="{F631B310-391F-4AC4-BC83-79EE0E0283C1}" destId="{E8DCE134-27D2-4106-A1C1-99990F74529D}" srcOrd="13" destOrd="0" presId="urn:microsoft.com/office/officeart/2008/layout/LinedList"/>
    <dgm:cxn modelId="{7B45766B-03E2-41D1-B002-2AB4059A8F31}" type="presParOf" srcId="{E8DCE134-27D2-4106-A1C1-99990F74529D}" destId="{2E9DF14C-123C-4B04-8151-6AB9021A9227}" srcOrd="0" destOrd="0" presId="urn:microsoft.com/office/officeart/2008/layout/LinedList"/>
    <dgm:cxn modelId="{D4B72B4B-29E8-4D38-9F55-690EFCC56C5C}" type="presParOf" srcId="{E8DCE134-27D2-4106-A1C1-99990F74529D}" destId="{33374785-3ABA-44C2-B12A-7383BB2F3082}" srcOrd="1" destOrd="0" presId="urn:microsoft.com/office/officeart/2008/layout/LinedList"/>
    <dgm:cxn modelId="{FF7E2199-041C-4F39-8EBE-03C514D90800}" type="presParOf" srcId="{F631B310-391F-4AC4-BC83-79EE0E0283C1}" destId="{FBCC6689-2489-437A-A933-FAD461DF7EDB}" srcOrd="14" destOrd="0" presId="urn:microsoft.com/office/officeart/2008/layout/LinedList"/>
    <dgm:cxn modelId="{440D4CFA-CBC8-4D7F-95A6-A537390E537C}" type="presParOf" srcId="{F631B310-391F-4AC4-BC83-79EE0E0283C1}" destId="{9AB60A0B-3837-4C6D-A897-3B195918D6DB}" srcOrd="15" destOrd="0" presId="urn:microsoft.com/office/officeart/2008/layout/LinedList"/>
    <dgm:cxn modelId="{77DA35E5-53E7-4F7B-82F3-1115ED72FD52}" type="presParOf" srcId="{9AB60A0B-3837-4C6D-A897-3B195918D6DB}" destId="{2FD4147E-C61F-4AA6-AB80-AD003DCB526F}" srcOrd="0" destOrd="0" presId="urn:microsoft.com/office/officeart/2008/layout/LinedList"/>
    <dgm:cxn modelId="{426F81C8-2F47-4A14-B5B2-8618B9B45978}" type="presParOf" srcId="{9AB60A0B-3837-4C6D-A897-3B195918D6DB}" destId="{AA4A4E1A-98CA-423F-A233-97F21329753B}" srcOrd="1" destOrd="0" presId="urn:microsoft.com/office/officeart/2008/layout/LinedList"/>
    <dgm:cxn modelId="{1BDC1EAB-1CE9-499B-BB81-26F8C43B82F1}" type="presParOf" srcId="{F631B310-391F-4AC4-BC83-79EE0E0283C1}" destId="{53C19662-3F95-46EF-9DE7-096BD0830BE4}" srcOrd="16" destOrd="0" presId="urn:microsoft.com/office/officeart/2008/layout/LinedList"/>
    <dgm:cxn modelId="{05654786-B729-43DB-A80B-D3F8AB557C15}" type="presParOf" srcId="{F631B310-391F-4AC4-BC83-79EE0E0283C1}" destId="{1D5F1EA4-7E96-4908-A1F2-2EF66637EE82}" srcOrd="17" destOrd="0" presId="urn:microsoft.com/office/officeart/2008/layout/LinedList"/>
    <dgm:cxn modelId="{3304EB3B-2EAF-4620-8F65-094A162DDDE6}" type="presParOf" srcId="{1D5F1EA4-7E96-4908-A1F2-2EF66637EE82}" destId="{35F94B41-4D99-43C1-9448-21D5FB9A8CCD}" srcOrd="0" destOrd="0" presId="urn:microsoft.com/office/officeart/2008/layout/LinedList"/>
    <dgm:cxn modelId="{4B8D98B6-8DE3-40E4-88FC-948471681038}" type="presParOf" srcId="{1D5F1EA4-7E96-4908-A1F2-2EF66637EE82}" destId="{F14B0E13-33F0-4A25-B69C-30CD4B5BE180}" srcOrd="1" destOrd="0" presId="urn:microsoft.com/office/officeart/2008/layout/LinedList"/>
    <dgm:cxn modelId="{8FA707E6-FBC4-4AED-A9CD-B0E1D062D5C2}" type="presParOf" srcId="{F631B310-391F-4AC4-BC83-79EE0E0283C1}" destId="{C3B7FAAA-155E-4C2E-B3F2-98548C7967E9}" srcOrd="18" destOrd="0" presId="urn:microsoft.com/office/officeart/2008/layout/LinedList"/>
    <dgm:cxn modelId="{D8674129-762E-495F-8A2B-2C0B07C625C4}" type="presParOf" srcId="{F631B310-391F-4AC4-BC83-79EE0E0283C1}" destId="{0AF83CE6-EE06-4684-91E4-9635B19AF477}" srcOrd="19" destOrd="0" presId="urn:microsoft.com/office/officeart/2008/layout/LinedList"/>
    <dgm:cxn modelId="{DDE70A5E-921E-4257-81F0-4BBC20491C8F}" type="presParOf" srcId="{0AF83CE6-EE06-4684-91E4-9635B19AF477}" destId="{678F40FD-D79B-4E21-B011-2E7FC32F9100}" srcOrd="0" destOrd="0" presId="urn:microsoft.com/office/officeart/2008/layout/LinedList"/>
    <dgm:cxn modelId="{C6D267F2-8269-41CF-9A85-D8DB417CCFB4}" type="presParOf" srcId="{0AF83CE6-EE06-4684-91E4-9635B19AF477}" destId="{0AECA27B-BC5F-4171-A30F-52D155396CF6}" srcOrd="1" destOrd="0" presId="urn:microsoft.com/office/officeart/2008/layout/LinedList"/>
    <dgm:cxn modelId="{B634BD84-61FB-4667-8C5C-931DCD145F66}" type="presParOf" srcId="{F631B310-391F-4AC4-BC83-79EE0E0283C1}" destId="{589EED47-2076-4A35-A3A8-2907AF09BE2F}" srcOrd="20" destOrd="0" presId="urn:microsoft.com/office/officeart/2008/layout/LinedList"/>
    <dgm:cxn modelId="{B3E850AD-A1CC-4D62-87C7-678F4D6356DA}" type="presParOf" srcId="{F631B310-391F-4AC4-BC83-79EE0E0283C1}" destId="{CD95B1C5-3702-48D5-B7D5-BD7CB9B6E503}" srcOrd="21" destOrd="0" presId="urn:microsoft.com/office/officeart/2008/layout/LinedList"/>
    <dgm:cxn modelId="{2ECB5495-47B3-4EB9-98E0-A512A4C6D10B}" type="presParOf" srcId="{CD95B1C5-3702-48D5-B7D5-BD7CB9B6E503}" destId="{00CCE399-9C1C-489E-9CC9-2C163918CE26}" srcOrd="0" destOrd="0" presId="urn:microsoft.com/office/officeart/2008/layout/LinedList"/>
    <dgm:cxn modelId="{526E4495-BF9D-49D0-924A-EAE3B583F7DE}" type="presParOf" srcId="{CD95B1C5-3702-48D5-B7D5-BD7CB9B6E503}" destId="{9D6ABA80-7F10-46FA-8899-C14B91EF3832}" srcOrd="1" destOrd="0" presId="urn:microsoft.com/office/officeart/2008/layout/LinedList"/>
    <dgm:cxn modelId="{8BF49936-045D-4853-A1B2-9F99597CEEDF}" type="presParOf" srcId="{F631B310-391F-4AC4-BC83-79EE0E0283C1}" destId="{96820863-EFB7-4223-AABD-7AB35D061640}" srcOrd="22" destOrd="0" presId="urn:microsoft.com/office/officeart/2008/layout/LinedList"/>
    <dgm:cxn modelId="{7DD1F7AE-C734-4EAE-96B1-407DBEF82931}" type="presParOf" srcId="{F631B310-391F-4AC4-BC83-79EE0E0283C1}" destId="{A526C22F-91BB-405E-B200-823790849DA1}" srcOrd="23" destOrd="0" presId="urn:microsoft.com/office/officeart/2008/layout/LinedList"/>
    <dgm:cxn modelId="{1D3BE935-145E-48DD-BB8F-83363809A89C}" type="presParOf" srcId="{A526C22F-91BB-405E-B200-823790849DA1}" destId="{AA5D3738-DCEF-4F7A-A1BE-DD9C16372DE8}" srcOrd="0" destOrd="0" presId="urn:microsoft.com/office/officeart/2008/layout/LinedList"/>
    <dgm:cxn modelId="{8AB03308-D863-4DAA-8525-300A60D3780D}" type="presParOf" srcId="{A526C22F-91BB-405E-B200-823790849DA1}" destId="{AD3B58A1-DC93-443C-A16E-56A2BAAB1F8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1A8551B-DE37-43B2-B751-2BE05C557127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BEF2D27-C70B-4345-B945-FBB5D0D8D60C}">
      <dgm:prSet/>
      <dgm:spPr/>
      <dgm:t>
        <a:bodyPr/>
        <a:lstStyle/>
        <a:p>
          <a:r>
            <a:rPr lang="fr-FR"/>
            <a:t>There is _____ of furniture to move next week.</a:t>
          </a:r>
          <a:endParaRPr lang="en-US"/>
        </a:p>
      </dgm:t>
    </dgm:pt>
    <dgm:pt modelId="{C947C3DA-5A25-444D-8F52-247A0BAEEA9C}" type="parTrans" cxnId="{00B71A41-2F57-4B33-8627-10942510BBFC}">
      <dgm:prSet/>
      <dgm:spPr/>
      <dgm:t>
        <a:bodyPr/>
        <a:lstStyle/>
        <a:p>
          <a:endParaRPr lang="en-US"/>
        </a:p>
      </dgm:t>
    </dgm:pt>
    <dgm:pt modelId="{97269DEA-E00C-4FEC-AEDE-158501E9CD1C}" type="sibTrans" cxnId="{00B71A41-2F57-4B33-8627-10942510BBFC}">
      <dgm:prSet/>
      <dgm:spPr/>
      <dgm:t>
        <a:bodyPr/>
        <a:lstStyle/>
        <a:p>
          <a:endParaRPr lang="en-US"/>
        </a:p>
      </dgm:t>
    </dgm:pt>
    <dgm:pt modelId="{2425ABDD-09D0-4CB5-9313-684982008E0C}">
      <dgm:prSet/>
      <dgm:spPr/>
      <dgm:t>
        <a:bodyPr/>
        <a:lstStyle/>
        <a:p>
          <a:r>
            <a:rPr lang="fr-FR"/>
            <a:t>A. some</a:t>
          </a:r>
          <a:endParaRPr lang="en-US"/>
        </a:p>
      </dgm:t>
    </dgm:pt>
    <dgm:pt modelId="{847E83AF-60B4-4524-9662-F99C450B8C84}" type="parTrans" cxnId="{1C0D8EE7-C691-4E87-B1EE-F14CE6B3AC1D}">
      <dgm:prSet/>
      <dgm:spPr/>
      <dgm:t>
        <a:bodyPr/>
        <a:lstStyle/>
        <a:p>
          <a:endParaRPr lang="en-US"/>
        </a:p>
      </dgm:t>
    </dgm:pt>
    <dgm:pt modelId="{7C13FB13-9CF5-4B9B-9DAF-135D2A6AA198}" type="sibTrans" cxnId="{1C0D8EE7-C691-4E87-B1EE-F14CE6B3AC1D}">
      <dgm:prSet/>
      <dgm:spPr/>
      <dgm:t>
        <a:bodyPr/>
        <a:lstStyle/>
        <a:p>
          <a:endParaRPr lang="en-US"/>
        </a:p>
      </dgm:t>
    </dgm:pt>
    <dgm:pt modelId="{D79C5D6B-771C-4CA0-B67B-7973D5875F05}">
      <dgm:prSet/>
      <dgm:spPr/>
      <dgm:t>
        <a:bodyPr/>
        <a:lstStyle/>
        <a:p>
          <a:r>
            <a:rPr lang="fr-FR"/>
            <a:t>B. Much</a:t>
          </a:r>
          <a:endParaRPr lang="en-US"/>
        </a:p>
      </dgm:t>
    </dgm:pt>
    <dgm:pt modelId="{21C00646-5409-432F-A0D0-D5990ECD6121}" type="parTrans" cxnId="{51D8715A-B4DE-401E-AE32-895B92725932}">
      <dgm:prSet/>
      <dgm:spPr/>
      <dgm:t>
        <a:bodyPr/>
        <a:lstStyle/>
        <a:p>
          <a:endParaRPr lang="en-US"/>
        </a:p>
      </dgm:t>
    </dgm:pt>
    <dgm:pt modelId="{24159EF9-137D-473B-B53A-93346C23F400}" type="sibTrans" cxnId="{51D8715A-B4DE-401E-AE32-895B92725932}">
      <dgm:prSet/>
      <dgm:spPr/>
      <dgm:t>
        <a:bodyPr/>
        <a:lstStyle/>
        <a:p>
          <a:endParaRPr lang="en-US"/>
        </a:p>
      </dgm:t>
    </dgm:pt>
    <dgm:pt modelId="{6AA5D8D2-5071-4E60-80C5-E4C32C360806}">
      <dgm:prSet/>
      <dgm:spPr/>
      <dgm:t>
        <a:bodyPr/>
        <a:lstStyle/>
        <a:p>
          <a:r>
            <a:rPr lang="fr-FR"/>
            <a:t>C. Many</a:t>
          </a:r>
          <a:endParaRPr lang="en-US"/>
        </a:p>
      </dgm:t>
    </dgm:pt>
    <dgm:pt modelId="{0004B754-CE49-417E-A677-E26C0FEC02EF}" type="parTrans" cxnId="{CF3C2E68-EC5E-4293-92D4-E94360751617}">
      <dgm:prSet/>
      <dgm:spPr/>
      <dgm:t>
        <a:bodyPr/>
        <a:lstStyle/>
        <a:p>
          <a:endParaRPr lang="en-US"/>
        </a:p>
      </dgm:t>
    </dgm:pt>
    <dgm:pt modelId="{A460BB4C-3C2E-4E19-8E7C-C98D37C17943}" type="sibTrans" cxnId="{CF3C2E68-EC5E-4293-92D4-E94360751617}">
      <dgm:prSet/>
      <dgm:spPr/>
      <dgm:t>
        <a:bodyPr/>
        <a:lstStyle/>
        <a:p>
          <a:endParaRPr lang="en-US"/>
        </a:p>
      </dgm:t>
    </dgm:pt>
    <dgm:pt modelId="{A2A41ED9-6061-4EA2-A78E-86CDCE81D905}">
      <dgm:prSet/>
      <dgm:spPr/>
      <dgm:t>
        <a:bodyPr/>
        <a:lstStyle/>
        <a:p>
          <a:r>
            <a:rPr lang="fr-FR"/>
            <a:t>D. Lots</a:t>
          </a:r>
          <a:endParaRPr lang="en-US"/>
        </a:p>
      </dgm:t>
    </dgm:pt>
    <dgm:pt modelId="{A055D337-6A95-476D-A1C2-6DF2C3E5F284}" type="parTrans" cxnId="{A46399D3-597A-4B27-8480-5F595783985B}">
      <dgm:prSet/>
      <dgm:spPr/>
      <dgm:t>
        <a:bodyPr/>
        <a:lstStyle/>
        <a:p>
          <a:endParaRPr lang="en-US"/>
        </a:p>
      </dgm:t>
    </dgm:pt>
    <dgm:pt modelId="{35DF2B99-39A8-4D78-9689-DF80D6684C0B}" type="sibTrans" cxnId="{A46399D3-597A-4B27-8480-5F595783985B}">
      <dgm:prSet/>
      <dgm:spPr/>
      <dgm:t>
        <a:bodyPr/>
        <a:lstStyle/>
        <a:p>
          <a:endParaRPr lang="en-US"/>
        </a:p>
      </dgm:t>
    </dgm:pt>
    <dgm:pt modelId="{FF4C4BDA-8453-4EB6-9349-1F5D6774D95C}" type="pres">
      <dgm:prSet presAssocID="{21A8551B-DE37-43B2-B751-2BE05C557127}" presName="vert0" presStyleCnt="0">
        <dgm:presLayoutVars>
          <dgm:dir/>
          <dgm:animOne val="branch"/>
          <dgm:animLvl val="lvl"/>
        </dgm:presLayoutVars>
      </dgm:prSet>
      <dgm:spPr/>
    </dgm:pt>
    <dgm:pt modelId="{18746BC1-3725-45A3-BD92-71C113C44185}" type="pres">
      <dgm:prSet presAssocID="{BBEF2D27-C70B-4345-B945-FBB5D0D8D60C}" presName="thickLine" presStyleLbl="alignNode1" presStyleIdx="0" presStyleCnt="5"/>
      <dgm:spPr/>
    </dgm:pt>
    <dgm:pt modelId="{BDB1DC19-7123-4222-A140-F24D99B9CD0E}" type="pres">
      <dgm:prSet presAssocID="{BBEF2D27-C70B-4345-B945-FBB5D0D8D60C}" presName="horz1" presStyleCnt="0"/>
      <dgm:spPr/>
    </dgm:pt>
    <dgm:pt modelId="{8F1EC8B4-7222-47C8-B145-F8EA1996FA37}" type="pres">
      <dgm:prSet presAssocID="{BBEF2D27-C70B-4345-B945-FBB5D0D8D60C}" presName="tx1" presStyleLbl="revTx" presStyleIdx="0" presStyleCnt="5"/>
      <dgm:spPr/>
    </dgm:pt>
    <dgm:pt modelId="{6E5B15B3-BD8A-44C5-9B4F-C8B7C6AEC32C}" type="pres">
      <dgm:prSet presAssocID="{BBEF2D27-C70B-4345-B945-FBB5D0D8D60C}" presName="vert1" presStyleCnt="0"/>
      <dgm:spPr/>
    </dgm:pt>
    <dgm:pt modelId="{808879A0-E12A-4039-A959-D326FF681829}" type="pres">
      <dgm:prSet presAssocID="{2425ABDD-09D0-4CB5-9313-684982008E0C}" presName="thickLine" presStyleLbl="alignNode1" presStyleIdx="1" presStyleCnt="5"/>
      <dgm:spPr/>
    </dgm:pt>
    <dgm:pt modelId="{B343C0F3-AB69-498B-858B-F27DF49552ED}" type="pres">
      <dgm:prSet presAssocID="{2425ABDD-09D0-4CB5-9313-684982008E0C}" presName="horz1" presStyleCnt="0"/>
      <dgm:spPr/>
    </dgm:pt>
    <dgm:pt modelId="{F9448962-A621-46FB-AB11-760312D4F332}" type="pres">
      <dgm:prSet presAssocID="{2425ABDD-09D0-4CB5-9313-684982008E0C}" presName="tx1" presStyleLbl="revTx" presStyleIdx="1" presStyleCnt="5"/>
      <dgm:spPr/>
    </dgm:pt>
    <dgm:pt modelId="{5FE8054F-50CE-4922-8FB7-D4FBD345BE13}" type="pres">
      <dgm:prSet presAssocID="{2425ABDD-09D0-4CB5-9313-684982008E0C}" presName="vert1" presStyleCnt="0"/>
      <dgm:spPr/>
    </dgm:pt>
    <dgm:pt modelId="{A861F469-B897-4274-A8CC-11B5B4DA40B5}" type="pres">
      <dgm:prSet presAssocID="{D79C5D6B-771C-4CA0-B67B-7973D5875F05}" presName="thickLine" presStyleLbl="alignNode1" presStyleIdx="2" presStyleCnt="5"/>
      <dgm:spPr/>
    </dgm:pt>
    <dgm:pt modelId="{02160E13-49F9-4E0A-9577-6156F3B4D9CD}" type="pres">
      <dgm:prSet presAssocID="{D79C5D6B-771C-4CA0-B67B-7973D5875F05}" presName="horz1" presStyleCnt="0"/>
      <dgm:spPr/>
    </dgm:pt>
    <dgm:pt modelId="{91CD2490-A526-4B03-B050-2E28E3187D4A}" type="pres">
      <dgm:prSet presAssocID="{D79C5D6B-771C-4CA0-B67B-7973D5875F05}" presName="tx1" presStyleLbl="revTx" presStyleIdx="2" presStyleCnt="5"/>
      <dgm:spPr/>
    </dgm:pt>
    <dgm:pt modelId="{2B9C33E0-3851-4CCD-ADCA-1DF0E436D924}" type="pres">
      <dgm:prSet presAssocID="{D79C5D6B-771C-4CA0-B67B-7973D5875F05}" presName="vert1" presStyleCnt="0"/>
      <dgm:spPr/>
    </dgm:pt>
    <dgm:pt modelId="{576CB56C-E438-495B-BB96-FCDACC6BFE56}" type="pres">
      <dgm:prSet presAssocID="{6AA5D8D2-5071-4E60-80C5-E4C32C360806}" presName="thickLine" presStyleLbl="alignNode1" presStyleIdx="3" presStyleCnt="5"/>
      <dgm:spPr/>
    </dgm:pt>
    <dgm:pt modelId="{76027D90-DAF7-4FFC-A09A-58F863F57AE2}" type="pres">
      <dgm:prSet presAssocID="{6AA5D8D2-5071-4E60-80C5-E4C32C360806}" presName="horz1" presStyleCnt="0"/>
      <dgm:spPr/>
    </dgm:pt>
    <dgm:pt modelId="{EE18F770-42A7-4146-A51C-B4A35C3D10FA}" type="pres">
      <dgm:prSet presAssocID="{6AA5D8D2-5071-4E60-80C5-E4C32C360806}" presName="tx1" presStyleLbl="revTx" presStyleIdx="3" presStyleCnt="5"/>
      <dgm:spPr/>
    </dgm:pt>
    <dgm:pt modelId="{70420238-B198-4246-8167-7C744EB2681C}" type="pres">
      <dgm:prSet presAssocID="{6AA5D8D2-5071-4E60-80C5-E4C32C360806}" presName="vert1" presStyleCnt="0"/>
      <dgm:spPr/>
    </dgm:pt>
    <dgm:pt modelId="{0F1C2541-703E-47FD-9B44-EE51CD0644E9}" type="pres">
      <dgm:prSet presAssocID="{A2A41ED9-6061-4EA2-A78E-86CDCE81D905}" presName="thickLine" presStyleLbl="alignNode1" presStyleIdx="4" presStyleCnt="5"/>
      <dgm:spPr/>
    </dgm:pt>
    <dgm:pt modelId="{2EB8A589-CF0C-45E5-B559-A1DA6AF141D1}" type="pres">
      <dgm:prSet presAssocID="{A2A41ED9-6061-4EA2-A78E-86CDCE81D905}" presName="horz1" presStyleCnt="0"/>
      <dgm:spPr/>
    </dgm:pt>
    <dgm:pt modelId="{C5729213-05CC-41C6-A259-C089BB7090DB}" type="pres">
      <dgm:prSet presAssocID="{A2A41ED9-6061-4EA2-A78E-86CDCE81D905}" presName="tx1" presStyleLbl="revTx" presStyleIdx="4" presStyleCnt="5"/>
      <dgm:spPr/>
    </dgm:pt>
    <dgm:pt modelId="{E3010225-DBA0-4C6F-8F9E-993932C33831}" type="pres">
      <dgm:prSet presAssocID="{A2A41ED9-6061-4EA2-A78E-86CDCE81D905}" presName="vert1" presStyleCnt="0"/>
      <dgm:spPr/>
    </dgm:pt>
  </dgm:ptLst>
  <dgm:cxnLst>
    <dgm:cxn modelId="{261B8922-71D4-455E-8499-ED4994590479}" type="presOf" srcId="{A2A41ED9-6061-4EA2-A78E-86CDCE81D905}" destId="{C5729213-05CC-41C6-A259-C089BB7090DB}" srcOrd="0" destOrd="0" presId="urn:microsoft.com/office/officeart/2008/layout/LinedList"/>
    <dgm:cxn modelId="{00B71A41-2F57-4B33-8627-10942510BBFC}" srcId="{21A8551B-DE37-43B2-B751-2BE05C557127}" destId="{BBEF2D27-C70B-4345-B945-FBB5D0D8D60C}" srcOrd="0" destOrd="0" parTransId="{C947C3DA-5A25-444D-8F52-247A0BAEEA9C}" sibTransId="{97269DEA-E00C-4FEC-AEDE-158501E9CD1C}"/>
    <dgm:cxn modelId="{CF3C2E68-EC5E-4293-92D4-E94360751617}" srcId="{21A8551B-DE37-43B2-B751-2BE05C557127}" destId="{6AA5D8D2-5071-4E60-80C5-E4C32C360806}" srcOrd="3" destOrd="0" parTransId="{0004B754-CE49-417E-A677-E26C0FEC02EF}" sibTransId="{A460BB4C-3C2E-4E19-8E7C-C98D37C17943}"/>
    <dgm:cxn modelId="{6DAB4A54-772A-41E2-AD33-7BC04A6BDA9E}" type="presOf" srcId="{D79C5D6B-771C-4CA0-B67B-7973D5875F05}" destId="{91CD2490-A526-4B03-B050-2E28E3187D4A}" srcOrd="0" destOrd="0" presId="urn:microsoft.com/office/officeart/2008/layout/LinedList"/>
    <dgm:cxn modelId="{51D8715A-B4DE-401E-AE32-895B92725932}" srcId="{21A8551B-DE37-43B2-B751-2BE05C557127}" destId="{D79C5D6B-771C-4CA0-B67B-7973D5875F05}" srcOrd="2" destOrd="0" parTransId="{21C00646-5409-432F-A0D0-D5990ECD6121}" sibTransId="{24159EF9-137D-473B-B53A-93346C23F400}"/>
    <dgm:cxn modelId="{8BE5915A-4CFE-440C-A839-A0A88DD98ED4}" type="presOf" srcId="{2425ABDD-09D0-4CB5-9313-684982008E0C}" destId="{F9448962-A621-46FB-AB11-760312D4F332}" srcOrd="0" destOrd="0" presId="urn:microsoft.com/office/officeart/2008/layout/LinedList"/>
    <dgm:cxn modelId="{AF62728E-530E-4478-8E90-45A4421FCC04}" type="presOf" srcId="{BBEF2D27-C70B-4345-B945-FBB5D0D8D60C}" destId="{8F1EC8B4-7222-47C8-B145-F8EA1996FA37}" srcOrd="0" destOrd="0" presId="urn:microsoft.com/office/officeart/2008/layout/LinedList"/>
    <dgm:cxn modelId="{A5360AAA-EB7D-4DDE-A82E-4716B62FBCF1}" type="presOf" srcId="{6AA5D8D2-5071-4E60-80C5-E4C32C360806}" destId="{EE18F770-42A7-4146-A51C-B4A35C3D10FA}" srcOrd="0" destOrd="0" presId="urn:microsoft.com/office/officeart/2008/layout/LinedList"/>
    <dgm:cxn modelId="{A46399D3-597A-4B27-8480-5F595783985B}" srcId="{21A8551B-DE37-43B2-B751-2BE05C557127}" destId="{A2A41ED9-6061-4EA2-A78E-86CDCE81D905}" srcOrd="4" destOrd="0" parTransId="{A055D337-6A95-476D-A1C2-6DF2C3E5F284}" sibTransId="{35DF2B99-39A8-4D78-9689-DF80D6684C0B}"/>
    <dgm:cxn modelId="{1C0D8EE7-C691-4E87-B1EE-F14CE6B3AC1D}" srcId="{21A8551B-DE37-43B2-B751-2BE05C557127}" destId="{2425ABDD-09D0-4CB5-9313-684982008E0C}" srcOrd="1" destOrd="0" parTransId="{847E83AF-60B4-4524-9662-F99C450B8C84}" sibTransId="{7C13FB13-9CF5-4B9B-9DAF-135D2A6AA198}"/>
    <dgm:cxn modelId="{261C40F2-3B7F-4FC5-88C1-E74D0578C356}" type="presOf" srcId="{21A8551B-DE37-43B2-B751-2BE05C557127}" destId="{FF4C4BDA-8453-4EB6-9349-1F5D6774D95C}" srcOrd="0" destOrd="0" presId="urn:microsoft.com/office/officeart/2008/layout/LinedList"/>
    <dgm:cxn modelId="{D83DD5FF-A454-4736-BB40-0AC80090BB54}" type="presParOf" srcId="{FF4C4BDA-8453-4EB6-9349-1F5D6774D95C}" destId="{18746BC1-3725-45A3-BD92-71C113C44185}" srcOrd="0" destOrd="0" presId="urn:microsoft.com/office/officeart/2008/layout/LinedList"/>
    <dgm:cxn modelId="{3EE0A319-DDBB-4C0D-B0E2-01484ADEAEDE}" type="presParOf" srcId="{FF4C4BDA-8453-4EB6-9349-1F5D6774D95C}" destId="{BDB1DC19-7123-4222-A140-F24D99B9CD0E}" srcOrd="1" destOrd="0" presId="urn:microsoft.com/office/officeart/2008/layout/LinedList"/>
    <dgm:cxn modelId="{50142A60-D2FC-4D3E-9C91-B7B14D1A08FB}" type="presParOf" srcId="{BDB1DC19-7123-4222-A140-F24D99B9CD0E}" destId="{8F1EC8B4-7222-47C8-B145-F8EA1996FA37}" srcOrd="0" destOrd="0" presId="urn:microsoft.com/office/officeart/2008/layout/LinedList"/>
    <dgm:cxn modelId="{167A284E-1DFE-4B23-88FD-DDA9A5686EDC}" type="presParOf" srcId="{BDB1DC19-7123-4222-A140-F24D99B9CD0E}" destId="{6E5B15B3-BD8A-44C5-9B4F-C8B7C6AEC32C}" srcOrd="1" destOrd="0" presId="urn:microsoft.com/office/officeart/2008/layout/LinedList"/>
    <dgm:cxn modelId="{A62C7008-274C-413C-910B-EC281987612C}" type="presParOf" srcId="{FF4C4BDA-8453-4EB6-9349-1F5D6774D95C}" destId="{808879A0-E12A-4039-A959-D326FF681829}" srcOrd="2" destOrd="0" presId="urn:microsoft.com/office/officeart/2008/layout/LinedList"/>
    <dgm:cxn modelId="{1F74270F-78CD-49D3-B489-08055184CE58}" type="presParOf" srcId="{FF4C4BDA-8453-4EB6-9349-1F5D6774D95C}" destId="{B343C0F3-AB69-498B-858B-F27DF49552ED}" srcOrd="3" destOrd="0" presId="urn:microsoft.com/office/officeart/2008/layout/LinedList"/>
    <dgm:cxn modelId="{38280B86-0BA5-4299-B720-31823222F86D}" type="presParOf" srcId="{B343C0F3-AB69-498B-858B-F27DF49552ED}" destId="{F9448962-A621-46FB-AB11-760312D4F332}" srcOrd="0" destOrd="0" presId="urn:microsoft.com/office/officeart/2008/layout/LinedList"/>
    <dgm:cxn modelId="{99AD7768-FEE7-4456-8CE9-6D05AE14C983}" type="presParOf" srcId="{B343C0F3-AB69-498B-858B-F27DF49552ED}" destId="{5FE8054F-50CE-4922-8FB7-D4FBD345BE13}" srcOrd="1" destOrd="0" presId="urn:microsoft.com/office/officeart/2008/layout/LinedList"/>
    <dgm:cxn modelId="{109FFC88-843C-4810-955C-24173B18177F}" type="presParOf" srcId="{FF4C4BDA-8453-4EB6-9349-1F5D6774D95C}" destId="{A861F469-B897-4274-A8CC-11B5B4DA40B5}" srcOrd="4" destOrd="0" presId="urn:microsoft.com/office/officeart/2008/layout/LinedList"/>
    <dgm:cxn modelId="{F26F640E-E8B5-4F74-AD07-5255D2FCB842}" type="presParOf" srcId="{FF4C4BDA-8453-4EB6-9349-1F5D6774D95C}" destId="{02160E13-49F9-4E0A-9577-6156F3B4D9CD}" srcOrd="5" destOrd="0" presId="urn:microsoft.com/office/officeart/2008/layout/LinedList"/>
    <dgm:cxn modelId="{84055A66-224E-418B-9590-C75C548F78EA}" type="presParOf" srcId="{02160E13-49F9-4E0A-9577-6156F3B4D9CD}" destId="{91CD2490-A526-4B03-B050-2E28E3187D4A}" srcOrd="0" destOrd="0" presId="urn:microsoft.com/office/officeart/2008/layout/LinedList"/>
    <dgm:cxn modelId="{4D9BFFDD-AB50-4F6A-A9F2-52ACD4A3B63C}" type="presParOf" srcId="{02160E13-49F9-4E0A-9577-6156F3B4D9CD}" destId="{2B9C33E0-3851-4CCD-ADCA-1DF0E436D924}" srcOrd="1" destOrd="0" presId="urn:microsoft.com/office/officeart/2008/layout/LinedList"/>
    <dgm:cxn modelId="{4CCFC800-FD26-4199-9CD3-FC94B97313D0}" type="presParOf" srcId="{FF4C4BDA-8453-4EB6-9349-1F5D6774D95C}" destId="{576CB56C-E438-495B-BB96-FCDACC6BFE56}" srcOrd="6" destOrd="0" presId="urn:microsoft.com/office/officeart/2008/layout/LinedList"/>
    <dgm:cxn modelId="{F567E458-33E8-4F78-B175-906C2319F4A4}" type="presParOf" srcId="{FF4C4BDA-8453-4EB6-9349-1F5D6774D95C}" destId="{76027D90-DAF7-4FFC-A09A-58F863F57AE2}" srcOrd="7" destOrd="0" presId="urn:microsoft.com/office/officeart/2008/layout/LinedList"/>
    <dgm:cxn modelId="{56743739-71FD-4A37-9871-13616C7AA744}" type="presParOf" srcId="{76027D90-DAF7-4FFC-A09A-58F863F57AE2}" destId="{EE18F770-42A7-4146-A51C-B4A35C3D10FA}" srcOrd="0" destOrd="0" presId="urn:microsoft.com/office/officeart/2008/layout/LinedList"/>
    <dgm:cxn modelId="{D1B16278-C3DF-487C-90CB-4DA8BA4E018F}" type="presParOf" srcId="{76027D90-DAF7-4FFC-A09A-58F863F57AE2}" destId="{70420238-B198-4246-8167-7C744EB2681C}" srcOrd="1" destOrd="0" presId="urn:microsoft.com/office/officeart/2008/layout/LinedList"/>
    <dgm:cxn modelId="{E71E6BE5-C3CC-48C2-96F2-5C1EA10E2D6B}" type="presParOf" srcId="{FF4C4BDA-8453-4EB6-9349-1F5D6774D95C}" destId="{0F1C2541-703E-47FD-9B44-EE51CD0644E9}" srcOrd="8" destOrd="0" presId="urn:microsoft.com/office/officeart/2008/layout/LinedList"/>
    <dgm:cxn modelId="{419EC83A-A2C9-4D1D-9B5E-0895E7D94738}" type="presParOf" srcId="{FF4C4BDA-8453-4EB6-9349-1F5D6774D95C}" destId="{2EB8A589-CF0C-45E5-B559-A1DA6AF141D1}" srcOrd="9" destOrd="0" presId="urn:microsoft.com/office/officeart/2008/layout/LinedList"/>
    <dgm:cxn modelId="{AB7A29B1-DE51-4D8A-82EA-452A7B18EAA2}" type="presParOf" srcId="{2EB8A589-CF0C-45E5-B559-A1DA6AF141D1}" destId="{C5729213-05CC-41C6-A259-C089BB7090DB}" srcOrd="0" destOrd="0" presId="urn:microsoft.com/office/officeart/2008/layout/LinedList"/>
    <dgm:cxn modelId="{5E008B3A-EFD4-4FF0-9B12-9FE0D5A0EAD0}" type="presParOf" srcId="{2EB8A589-CF0C-45E5-B559-A1DA6AF141D1}" destId="{E3010225-DBA0-4C6F-8F9E-993932C3383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1A8551B-DE37-43B2-B751-2BE05C557127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BEF2D27-C70B-4345-B945-FBB5D0D8D60C}">
      <dgm:prSet/>
      <dgm:spPr/>
      <dgm:t>
        <a:bodyPr/>
        <a:lstStyle/>
        <a:p>
          <a:r>
            <a:rPr lang="fr-FR" dirty="0"/>
            <a:t>There </a:t>
          </a:r>
          <a:r>
            <a:rPr lang="fr-FR" dirty="0" err="1"/>
            <a:t>is</a:t>
          </a:r>
          <a:r>
            <a:rPr lang="fr-FR" dirty="0"/>
            <a:t> _____ </a:t>
          </a:r>
          <a:r>
            <a:rPr lang="fr-FR" dirty="0">
              <a:highlight>
                <a:srgbClr val="00FF00"/>
              </a:highlight>
            </a:rPr>
            <a:t>of</a:t>
          </a:r>
          <a:r>
            <a:rPr lang="fr-FR" dirty="0"/>
            <a:t> </a:t>
          </a:r>
          <a:r>
            <a:rPr lang="fr-FR" dirty="0" err="1"/>
            <a:t>furniture</a:t>
          </a:r>
          <a:r>
            <a:rPr lang="fr-FR" dirty="0"/>
            <a:t> to move </a:t>
          </a:r>
          <a:r>
            <a:rPr lang="fr-FR" dirty="0" err="1"/>
            <a:t>next</a:t>
          </a:r>
          <a:r>
            <a:rPr lang="fr-FR" dirty="0"/>
            <a:t> </a:t>
          </a:r>
          <a:r>
            <a:rPr lang="fr-FR" dirty="0" err="1"/>
            <a:t>week</a:t>
          </a:r>
          <a:r>
            <a:rPr lang="fr-FR" dirty="0"/>
            <a:t>.</a:t>
          </a:r>
          <a:endParaRPr lang="en-US" dirty="0"/>
        </a:p>
      </dgm:t>
    </dgm:pt>
    <dgm:pt modelId="{C947C3DA-5A25-444D-8F52-247A0BAEEA9C}" type="parTrans" cxnId="{00B71A41-2F57-4B33-8627-10942510BBFC}">
      <dgm:prSet/>
      <dgm:spPr/>
      <dgm:t>
        <a:bodyPr/>
        <a:lstStyle/>
        <a:p>
          <a:endParaRPr lang="en-US"/>
        </a:p>
      </dgm:t>
    </dgm:pt>
    <dgm:pt modelId="{97269DEA-E00C-4FEC-AEDE-158501E9CD1C}" type="sibTrans" cxnId="{00B71A41-2F57-4B33-8627-10942510BBFC}">
      <dgm:prSet/>
      <dgm:spPr/>
      <dgm:t>
        <a:bodyPr/>
        <a:lstStyle/>
        <a:p>
          <a:endParaRPr lang="en-US"/>
        </a:p>
      </dgm:t>
    </dgm:pt>
    <dgm:pt modelId="{2425ABDD-09D0-4CB5-9313-684982008E0C}">
      <dgm:prSet/>
      <dgm:spPr/>
      <dgm:t>
        <a:bodyPr/>
        <a:lstStyle/>
        <a:p>
          <a:r>
            <a:rPr lang="fr-FR" dirty="0"/>
            <a:t>A. </a:t>
          </a:r>
          <a:r>
            <a:rPr lang="fr-FR" dirty="0" err="1"/>
            <a:t>Some</a:t>
          </a:r>
          <a:r>
            <a:rPr lang="fr-FR" dirty="0"/>
            <a:t> - Des</a:t>
          </a:r>
          <a:endParaRPr lang="en-US" dirty="0"/>
        </a:p>
      </dgm:t>
    </dgm:pt>
    <dgm:pt modelId="{847E83AF-60B4-4524-9662-F99C450B8C84}" type="parTrans" cxnId="{1C0D8EE7-C691-4E87-B1EE-F14CE6B3AC1D}">
      <dgm:prSet/>
      <dgm:spPr/>
      <dgm:t>
        <a:bodyPr/>
        <a:lstStyle/>
        <a:p>
          <a:endParaRPr lang="en-US"/>
        </a:p>
      </dgm:t>
    </dgm:pt>
    <dgm:pt modelId="{7C13FB13-9CF5-4B9B-9DAF-135D2A6AA198}" type="sibTrans" cxnId="{1C0D8EE7-C691-4E87-B1EE-F14CE6B3AC1D}">
      <dgm:prSet/>
      <dgm:spPr/>
      <dgm:t>
        <a:bodyPr/>
        <a:lstStyle/>
        <a:p>
          <a:endParaRPr lang="en-US"/>
        </a:p>
      </dgm:t>
    </dgm:pt>
    <dgm:pt modelId="{D79C5D6B-771C-4CA0-B67B-7973D5875F05}">
      <dgm:prSet/>
      <dgm:spPr/>
      <dgm:t>
        <a:bodyPr/>
        <a:lstStyle/>
        <a:p>
          <a:r>
            <a:rPr lang="fr-FR" dirty="0"/>
            <a:t>B. Much - beaucoup</a:t>
          </a:r>
          <a:endParaRPr lang="en-US" dirty="0"/>
        </a:p>
      </dgm:t>
    </dgm:pt>
    <dgm:pt modelId="{21C00646-5409-432F-A0D0-D5990ECD6121}" type="parTrans" cxnId="{51D8715A-B4DE-401E-AE32-895B92725932}">
      <dgm:prSet/>
      <dgm:spPr/>
      <dgm:t>
        <a:bodyPr/>
        <a:lstStyle/>
        <a:p>
          <a:endParaRPr lang="en-US"/>
        </a:p>
      </dgm:t>
    </dgm:pt>
    <dgm:pt modelId="{24159EF9-137D-473B-B53A-93346C23F400}" type="sibTrans" cxnId="{51D8715A-B4DE-401E-AE32-895B92725932}">
      <dgm:prSet/>
      <dgm:spPr/>
      <dgm:t>
        <a:bodyPr/>
        <a:lstStyle/>
        <a:p>
          <a:endParaRPr lang="en-US"/>
        </a:p>
      </dgm:t>
    </dgm:pt>
    <dgm:pt modelId="{6AA5D8D2-5071-4E60-80C5-E4C32C360806}">
      <dgm:prSet/>
      <dgm:spPr/>
      <dgm:t>
        <a:bodyPr/>
        <a:lstStyle/>
        <a:p>
          <a:r>
            <a:rPr lang="fr-FR" dirty="0"/>
            <a:t>C. </a:t>
          </a:r>
          <a:r>
            <a:rPr lang="fr-FR" dirty="0" err="1"/>
            <a:t>Many</a:t>
          </a:r>
          <a:r>
            <a:rPr lang="fr-FR" dirty="0"/>
            <a:t> - beaucoup</a:t>
          </a:r>
          <a:endParaRPr lang="en-US" dirty="0"/>
        </a:p>
      </dgm:t>
    </dgm:pt>
    <dgm:pt modelId="{0004B754-CE49-417E-A677-E26C0FEC02EF}" type="parTrans" cxnId="{CF3C2E68-EC5E-4293-92D4-E94360751617}">
      <dgm:prSet/>
      <dgm:spPr/>
      <dgm:t>
        <a:bodyPr/>
        <a:lstStyle/>
        <a:p>
          <a:endParaRPr lang="en-US"/>
        </a:p>
      </dgm:t>
    </dgm:pt>
    <dgm:pt modelId="{A460BB4C-3C2E-4E19-8E7C-C98D37C17943}" type="sibTrans" cxnId="{CF3C2E68-EC5E-4293-92D4-E94360751617}">
      <dgm:prSet/>
      <dgm:spPr/>
      <dgm:t>
        <a:bodyPr/>
        <a:lstStyle/>
        <a:p>
          <a:endParaRPr lang="en-US"/>
        </a:p>
      </dgm:t>
    </dgm:pt>
    <dgm:pt modelId="{A2A41ED9-6061-4EA2-A78E-86CDCE81D905}">
      <dgm:prSet/>
      <dgm:spPr/>
      <dgm:t>
        <a:bodyPr/>
        <a:lstStyle/>
        <a:p>
          <a:r>
            <a:rPr lang="fr-FR" dirty="0">
              <a:highlight>
                <a:srgbClr val="00FF00"/>
              </a:highlight>
            </a:rPr>
            <a:t>D. Lots - beaucoup</a:t>
          </a:r>
          <a:endParaRPr lang="en-US" dirty="0">
            <a:highlight>
              <a:srgbClr val="00FF00"/>
            </a:highlight>
          </a:endParaRPr>
        </a:p>
      </dgm:t>
    </dgm:pt>
    <dgm:pt modelId="{A055D337-6A95-476D-A1C2-6DF2C3E5F284}" type="parTrans" cxnId="{A46399D3-597A-4B27-8480-5F595783985B}">
      <dgm:prSet/>
      <dgm:spPr/>
      <dgm:t>
        <a:bodyPr/>
        <a:lstStyle/>
        <a:p>
          <a:endParaRPr lang="en-US"/>
        </a:p>
      </dgm:t>
    </dgm:pt>
    <dgm:pt modelId="{35DF2B99-39A8-4D78-9689-DF80D6684C0B}" type="sibTrans" cxnId="{A46399D3-597A-4B27-8480-5F595783985B}">
      <dgm:prSet/>
      <dgm:spPr/>
      <dgm:t>
        <a:bodyPr/>
        <a:lstStyle/>
        <a:p>
          <a:endParaRPr lang="en-US"/>
        </a:p>
      </dgm:t>
    </dgm:pt>
    <dgm:pt modelId="{FF4C4BDA-8453-4EB6-9349-1F5D6774D95C}" type="pres">
      <dgm:prSet presAssocID="{21A8551B-DE37-43B2-B751-2BE05C557127}" presName="vert0" presStyleCnt="0">
        <dgm:presLayoutVars>
          <dgm:dir/>
          <dgm:animOne val="branch"/>
          <dgm:animLvl val="lvl"/>
        </dgm:presLayoutVars>
      </dgm:prSet>
      <dgm:spPr/>
    </dgm:pt>
    <dgm:pt modelId="{18746BC1-3725-45A3-BD92-71C113C44185}" type="pres">
      <dgm:prSet presAssocID="{BBEF2D27-C70B-4345-B945-FBB5D0D8D60C}" presName="thickLine" presStyleLbl="alignNode1" presStyleIdx="0" presStyleCnt="5"/>
      <dgm:spPr/>
    </dgm:pt>
    <dgm:pt modelId="{BDB1DC19-7123-4222-A140-F24D99B9CD0E}" type="pres">
      <dgm:prSet presAssocID="{BBEF2D27-C70B-4345-B945-FBB5D0D8D60C}" presName="horz1" presStyleCnt="0"/>
      <dgm:spPr/>
    </dgm:pt>
    <dgm:pt modelId="{8F1EC8B4-7222-47C8-B145-F8EA1996FA37}" type="pres">
      <dgm:prSet presAssocID="{BBEF2D27-C70B-4345-B945-FBB5D0D8D60C}" presName="tx1" presStyleLbl="revTx" presStyleIdx="0" presStyleCnt="5"/>
      <dgm:spPr/>
    </dgm:pt>
    <dgm:pt modelId="{6E5B15B3-BD8A-44C5-9B4F-C8B7C6AEC32C}" type="pres">
      <dgm:prSet presAssocID="{BBEF2D27-C70B-4345-B945-FBB5D0D8D60C}" presName="vert1" presStyleCnt="0"/>
      <dgm:spPr/>
    </dgm:pt>
    <dgm:pt modelId="{808879A0-E12A-4039-A959-D326FF681829}" type="pres">
      <dgm:prSet presAssocID="{2425ABDD-09D0-4CB5-9313-684982008E0C}" presName="thickLine" presStyleLbl="alignNode1" presStyleIdx="1" presStyleCnt="5"/>
      <dgm:spPr/>
    </dgm:pt>
    <dgm:pt modelId="{B343C0F3-AB69-498B-858B-F27DF49552ED}" type="pres">
      <dgm:prSet presAssocID="{2425ABDD-09D0-4CB5-9313-684982008E0C}" presName="horz1" presStyleCnt="0"/>
      <dgm:spPr/>
    </dgm:pt>
    <dgm:pt modelId="{F9448962-A621-46FB-AB11-760312D4F332}" type="pres">
      <dgm:prSet presAssocID="{2425ABDD-09D0-4CB5-9313-684982008E0C}" presName="tx1" presStyleLbl="revTx" presStyleIdx="1" presStyleCnt="5"/>
      <dgm:spPr/>
    </dgm:pt>
    <dgm:pt modelId="{5FE8054F-50CE-4922-8FB7-D4FBD345BE13}" type="pres">
      <dgm:prSet presAssocID="{2425ABDD-09D0-4CB5-9313-684982008E0C}" presName="vert1" presStyleCnt="0"/>
      <dgm:spPr/>
    </dgm:pt>
    <dgm:pt modelId="{A861F469-B897-4274-A8CC-11B5B4DA40B5}" type="pres">
      <dgm:prSet presAssocID="{D79C5D6B-771C-4CA0-B67B-7973D5875F05}" presName="thickLine" presStyleLbl="alignNode1" presStyleIdx="2" presStyleCnt="5"/>
      <dgm:spPr/>
    </dgm:pt>
    <dgm:pt modelId="{02160E13-49F9-4E0A-9577-6156F3B4D9CD}" type="pres">
      <dgm:prSet presAssocID="{D79C5D6B-771C-4CA0-B67B-7973D5875F05}" presName="horz1" presStyleCnt="0"/>
      <dgm:spPr/>
    </dgm:pt>
    <dgm:pt modelId="{91CD2490-A526-4B03-B050-2E28E3187D4A}" type="pres">
      <dgm:prSet presAssocID="{D79C5D6B-771C-4CA0-B67B-7973D5875F05}" presName="tx1" presStyleLbl="revTx" presStyleIdx="2" presStyleCnt="5"/>
      <dgm:spPr/>
    </dgm:pt>
    <dgm:pt modelId="{2B9C33E0-3851-4CCD-ADCA-1DF0E436D924}" type="pres">
      <dgm:prSet presAssocID="{D79C5D6B-771C-4CA0-B67B-7973D5875F05}" presName="vert1" presStyleCnt="0"/>
      <dgm:spPr/>
    </dgm:pt>
    <dgm:pt modelId="{576CB56C-E438-495B-BB96-FCDACC6BFE56}" type="pres">
      <dgm:prSet presAssocID="{6AA5D8D2-5071-4E60-80C5-E4C32C360806}" presName="thickLine" presStyleLbl="alignNode1" presStyleIdx="3" presStyleCnt="5"/>
      <dgm:spPr/>
    </dgm:pt>
    <dgm:pt modelId="{76027D90-DAF7-4FFC-A09A-58F863F57AE2}" type="pres">
      <dgm:prSet presAssocID="{6AA5D8D2-5071-4E60-80C5-E4C32C360806}" presName="horz1" presStyleCnt="0"/>
      <dgm:spPr/>
    </dgm:pt>
    <dgm:pt modelId="{EE18F770-42A7-4146-A51C-B4A35C3D10FA}" type="pres">
      <dgm:prSet presAssocID="{6AA5D8D2-5071-4E60-80C5-E4C32C360806}" presName="tx1" presStyleLbl="revTx" presStyleIdx="3" presStyleCnt="5"/>
      <dgm:spPr/>
    </dgm:pt>
    <dgm:pt modelId="{70420238-B198-4246-8167-7C744EB2681C}" type="pres">
      <dgm:prSet presAssocID="{6AA5D8D2-5071-4E60-80C5-E4C32C360806}" presName="vert1" presStyleCnt="0"/>
      <dgm:spPr/>
    </dgm:pt>
    <dgm:pt modelId="{0F1C2541-703E-47FD-9B44-EE51CD0644E9}" type="pres">
      <dgm:prSet presAssocID="{A2A41ED9-6061-4EA2-A78E-86CDCE81D905}" presName="thickLine" presStyleLbl="alignNode1" presStyleIdx="4" presStyleCnt="5"/>
      <dgm:spPr/>
    </dgm:pt>
    <dgm:pt modelId="{2EB8A589-CF0C-45E5-B559-A1DA6AF141D1}" type="pres">
      <dgm:prSet presAssocID="{A2A41ED9-6061-4EA2-A78E-86CDCE81D905}" presName="horz1" presStyleCnt="0"/>
      <dgm:spPr/>
    </dgm:pt>
    <dgm:pt modelId="{C5729213-05CC-41C6-A259-C089BB7090DB}" type="pres">
      <dgm:prSet presAssocID="{A2A41ED9-6061-4EA2-A78E-86CDCE81D905}" presName="tx1" presStyleLbl="revTx" presStyleIdx="4" presStyleCnt="5"/>
      <dgm:spPr/>
    </dgm:pt>
    <dgm:pt modelId="{E3010225-DBA0-4C6F-8F9E-993932C33831}" type="pres">
      <dgm:prSet presAssocID="{A2A41ED9-6061-4EA2-A78E-86CDCE81D905}" presName="vert1" presStyleCnt="0"/>
      <dgm:spPr/>
    </dgm:pt>
  </dgm:ptLst>
  <dgm:cxnLst>
    <dgm:cxn modelId="{261B8922-71D4-455E-8499-ED4994590479}" type="presOf" srcId="{A2A41ED9-6061-4EA2-A78E-86CDCE81D905}" destId="{C5729213-05CC-41C6-A259-C089BB7090DB}" srcOrd="0" destOrd="0" presId="urn:microsoft.com/office/officeart/2008/layout/LinedList"/>
    <dgm:cxn modelId="{00B71A41-2F57-4B33-8627-10942510BBFC}" srcId="{21A8551B-DE37-43B2-B751-2BE05C557127}" destId="{BBEF2D27-C70B-4345-B945-FBB5D0D8D60C}" srcOrd="0" destOrd="0" parTransId="{C947C3DA-5A25-444D-8F52-247A0BAEEA9C}" sibTransId="{97269DEA-E00C-4FEC-AEDE-158501E9CD1C}"/>
    <dgm:cxn modelId="{CF3C2E68-EC5E-4293-92D4-E94360751617}" srcId="{21A8551B-DE37-43B2-B751-2BE05C557127}" destId="{6AA5D8D2-5071-4E60-80C5-E4C32C360806}" srcOrd="3" destOrd="0" parTransId="{0004B754-CE49-417E-A677-E26C0FEC02EF}" sibTransId="{A460BB4C-3C2E-4E19-8E7C-C98D37C17943}"/>
    <dgm:cxn modelId="{6DAB4A54-772A-41E2-AD33-7BC04A6BDA9E}" type="presOf" srcId="{D79C5D6B-771C-4CA0-B67B-7973D5875F05}" destId="{91CD2490-A526-4B03-B050-2E28E3187D4A}" srcOrd="0" destOrd="0" presId="urn:microsoft.com/office/officeart/2008/layout/LinedList"/>
    <dgm:cxn modelId="{51D8715A-B4DE-401E-AE32-895B92725932}" srcId="{21A8551B-DE37-43B2-B751-2BE05C557127}" destId="{D79C5D6B-771C-4CA0-B67B-7973D5875F05}" srcOrd="2" destOrd="0" parTransId="{21C00646-5409-432F-A0D0-D5990ECD6121}" sibTransId="{24159EF9-137D-473B-B53A-93346C23F400}"/>
    <dgm:cxn modelId="{8BE5915A-4CFE-440C-A839-A0A88DD98ED4}" type="presOf" srcId="{2425ABDD-09D0-4CB5-9313-684982008E0C}" destId="{F9448962-A621-46FB-AB11-760312D4F332}" srcOrd="0" destOrd="0" presId="urn:microsoft.com/office/officeart/2008/layout/LinedList"/>
    <dgm:cxn modelId="{AF62728E-530E-4478-8E90-45A4421FCC04}" type="presOf" srcId="{BBEF2D27-C70B-4345-B945-FBB5D0D8D60C}" destId="{8F1EC8B4-7222-47C8-B145-F8EA1996FA37}" srcOrd="0" destOrd="0" presId="urn:microsoft.com/office/officeart/2008/layout/LinedList"/>
    <dgm:cxn modelId="{A5360AAA-EB7D-4DDE-A82E-4716B62FBCF1}" type="presOf" srcId="{6AA5D8D2-5071-4E60-80C5-E4C32C360806}" destId="{EE18F770-42A7-4146-A51C-B4A35C3D10FA}" srcOrd="0" destOrd="0" presId="urn:microsoft.com/office/officeart/2008/layout/LinedList"/>
    <dgm:cxn modelId="{A46399D3-597A-4B27-8480-5F595783985B}" srcId="{21A8551B-DE37-43B2-B751-2BE05C557127}" destId="{A2A41ED9-6061-4EA2-A78E-86CDCE81D905}" srcOrd="4" destOrd="0" parTransId="{A055D337-6A95-476D-A1C2-6DF2C3E5F284}" sibTransId="{35DF2B99-39A8-4D78-9689-DF80D6684C0B}"/>
    <dgm:cxn modelId="{1C0D8EE7-C691-4E87-B1EE-F14CE6B3AC1D}" srcId="{21A8551B-DE37-43B2-B751-2BE05C557127}" destId="{2425ABDD-09D0-4CB5-9313-684982008E0C}" srcOrd="1" destOrd="0" parTransId="{847E83AF-60B4-4524-9662-F99C450B8C84}" sibTransId="{7C13FB13-9CF5-4B9B-9DAF-135D2A6AA198}"/>
    <dgm:cxn modelId="{261C40F2-3B7F-4FC5-88C1-E74D0578C356}" type="presOf" srcId="{21A8551B-DE37-43B2-B751-2BE05C557127}" destId="{FF4C4BDA-8453-4EB6-9349-1F5D6774D95C}" srcOrd="0" destOrd="0" presId="urn:microsoft.com/office/officeart/2008/layout/LinedList"/>
    <dgm:cxn modelId="{D83DD5FF-A454-4736-BB40-0AC80090BB54}" type="presParOf" srcId="{FF4C4BDA-8453-4EB6-9349-1F5D6774D95C}" destId="{18746BC1-3725-45A3-BD92-71C113C44185}" srcOrd="0" destOrd="0" presId="urn:microsoft.com/office/officeart/2008/layout/LinedList"/>
    <dgm:cxn modelId="{3EE0A319-DDBB-4C0D-B0E2-01484ADEAEDE}" type="presParOf" srcId="{FF4C4BDA-8453-4EB6-9349-1F5D6774D95C}" destId="{BDB1DC19-7123-4222-A140-F24D99B9CD0E}" srcOrd="1" destOrd="0" presId="urn:microsoft.com/office/officeart/2008/layout/LinedList"/>
    <dgm:cxn modelId="{50142A60-D2FC-4D3E-9C91-B7B14D1A08FB}" type="presParOf" srcId="{BDB1DC19-7123-4222-A140-F24D99B9CD0E}" destId="{8F1EC8B4-7222-47C8-B145-F8EA1996FA37}" srcOrd="0" destOrd="0" presId="urn:microsoft.com/office/officeart/2008/layout/LinedList"/>
    <dgm:cxn modelId="{167A284E-1DFE-4B23-88FD-DDA9A5686EDC}" type="presParOf" srcId="{BDB1DC19-7123-4222-A140-F24D99B9CD0E}" destId="{6E5B15B3-BD8A-44C5-9B4F-C8B7C6AEC32C}" srcOrd="1" destOrd="0" presId="urn:microsoft.com/office/officeart/2008/layout/LinedList"/>
    <dgm:cxn modelId="{A62C7008-274C-413C-910B-EC281987612C}" type="presParOf" srcId="{FF4C4BDA-8453-4EB6-9349-1F5D6774D95C}" destId="{808879A0-E12A-4039-A959-D326FF681829}" srcOrd="2" destOrd="0" presId="urn:microsoft.com/office/officeart/2008/layout/LinedList"/>
    <dgm:cxn modelId="{1F74270F-78CD-49D3-B489-08055184CE58}" type="presParOf" srcId="{FF4C4BDA-8453-4EB6-9349-1F5D6774D95C}" destId="{B343C0F3-AB69-498B-858B-F27DF49552ED}" srcOrd="3" destOrd="0" presId="urn:microsoft.com/office/officeart/2008/layout/LinedList"/>
    <dgm:cxn modelId="{38280B86-0BA5-4299-B720-31823222F86D}" type="presParOf" srcId="{B343C0F3-AB69-498B-858B-F27DF49552ED}" destId="{F9448962-A621-46FB-AB11-760312D4F332}" srcOrd="0" destOrd="0" presId="urn:microsoft.com/office/officeart/2008/layout/LinedList"/>
    <dgm:cxn modelId="{99AD7768-FEE7-4456-8CE9-6D05AE14C983}" type="presParOf" srcId="{B343C0F3-AB69-498B-858B-F27DF49552ED}" destId="{5FE8054F-50CE-4922-8FB7-D4FBD345BE13}" srcOrd="1" destOrd="0" presId="urn:microsoft.com/office/officeart/2008/layout/LinedList"/>
    <dgm:cxn modelId="{109FFC88-843C-4810-955C-24173B18177F}" type="presParOf" srcId="{FF4C4BDA-8453-4EB6-9349-1F5D6774D95C}" destId="{A861F469-B897-4274-A8CC-11B5B4DA40B5}" srcOrd="4" destOrd="0" presId="urn:microsoft.com/office/officeart/2008/layout/LinedList"/>
    <dgm:cxn modelId="{F26F640E-E8B5-4F74-AD07-5255D2FCB842}" type="presParOf" srcId="{FF4C4BDA-8453-4EB6-9349-1F5D6774D95C}" destId="{02160E13-49F9-4E0A-9577-6156F3B4D9CD}" srcOrd="5" destOrd="0" presId="urn:microsoft.com/office/officeart/2008/layout/LinedList"/>
    <dgm:cxn modelId="{84055A66-224E-418B-9590-C75C548F78EA}" type="presParOf" srcId="{02160E13-49F9-4E0A-9577-6156F3B4D9CD}" destId="{91CD2490-A526-4B03-B050-2E28E3187D4A}" srcOrd="0" destOrd="0" presId="urn:microsoft.com/office/officeart/2008/layout/LinedList"/>
    <dgm:cxn modelId="{4D9BFFDD-AB50-4F6A-A9F2-52ACD4A3B63C}" type="presParOf" srcId="{02160E13-49F9-4E0A-9577-6156F3B4D9CD}" destId="{2B9C33E0-3851-4CCD-ADCA-1DF0E436D924}" srcOrd="1" destOrd="0" presId="urn:microsoft.com/office/officeart/2008/layout/LinedList"/>
    <dgm:cxn modelId="{4CCFC800-FD26-4199-9CD3-FC94B97313D0}" type="presParOf" srcId="{FF4C4BDA-8453-4EB6-9349-1F5D6774D95C}" destId="{576CB56C-E438-495B-BB96-FCDACC6BFE56}" srcOrd="6" destOrd="0" presId="urn:microsoft.com/office/officeart/2008/layout/LinedList"/>
    <dgm:cxn modelId="{F567E458-33E8-4F78-B175-906C2319F4A4}" type="presParOf" srcId="{FF4C4BDA-8453-4EB6-9349-1F5D6774D95C}" destId="{76027D90-DAF7-4FFC-A09A-58F863F57AE2}" srcOrd="7" destOrd="0" presId="urn:microsoft.com/office/officeart/2008/layout/LinedList"/>
    <dgm:cxn modelId="{56743739-71FD-4A37-9871-13616C7AA744}" type="presParOf" srcId="{76027D90-DAF7-4FFC-A09A-58F863F57AE2}" destId="{EE18F770-42A7-4146-A51C-B4A35C3D10FA}" srcOrd="0" destOrd="0" presId="urn:microsoft.com/office/officeart/2008/layout/LinedList"/>
    <dgm:cxn modelId="{D1B16278-C3DF-487C-90CB-4DA8BA4E018F}" type="presParOf" srcId="{76027D90-DAF7-4FFC-A09A-58F863F57AE2}" destId="{70420238-B198-4246-8167-7C744EB2681C}" srcOrd="1" destOrd="0" presId="urn:microsoft.com/office/officeart/2008/layout/LinedList"/>
    <dgm:cxn modelId="{E71E6BE5-C3CC-48C2-96F2-5C1EA10E2D6B}" type="presParOf" srcId="{FF4C4BDA-8453-4EB6-9349-1F5D6774D95C}" destId="{0F1C2541-703E-47FD-9B44-EE51CD0644E9}" srcOrd="8" destOrd="0" presId="urn:microsoft.com/office/officeart/2008/layout/LinedList"/>
    <dgm:cxn modelId="{419EC83A-A2C9-4D1D-9B5E-0895E7D94738}" type="presParOf" srcId="{FF4C4BDA-8453-4EB6-9349-1F5D6774D95C}" destId="{2EB8A589-CF0C-45E5-B559-A1DA6AF141D1}" srcOrd="9" destOrd="0" presId="urn:microsoft.com/office/officeart/2008/layout/LinedList"/>
    <dgm:cxn modelId="{AB7A29B1-DE51-4D8A-82EA-452A7B18EAA2}" type="presParOf" srcId="{2EB8A589-CF0C-45E5-B559-A1DA6AF141D1}" destId="{C5729213-05CC-41C6-A259-C089BB7090DB}" srcOrd="0" destOrd="0" presId="urn:microsoft.com/office/officeart/2008/layout/LinedList"/>
    <dgm:cxn modelId="{5E008B3A-EFD4-4FF0-9B12-9FE0D5A0EAD0}" type="presParOf" srcId="{2EB8A589-CF0C-45E5-B559-A1DA6AF141D1}" destId="{E3010225-DBA0-4C6F-8F9E-993932C3383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1A8551B-DE37-43B2-B751-2BE05C557127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BEF2D27-C70B-4345-B945-FBB5D0D8D60C}">
      <dgm:prSet/>
      <dgm:spPr/>
      <dgm:t>
        <a:bodyPr/>
        <a:lstStyle/>
        <a:p>
          <a:r>
            <a:rPr lang="fr-FR" dirty="0"/>
            <a:t>There </a:t>
          </a:r>
          <a:r>
            <a:rPr lang="fr-FR" dirty="0" err="1"/>
            <a:t>was</a:t>
          </a:r>
          <a:r>
            <a:rPr lang="fr-FR" dirty="0"/>
            <a:t> </a:t>
          </a:r>
          <a:r>
            <a:rPr lang="fr-FR" dirty="0" err="1"/>
            <a:t>very</a:t>
          </a:r>
          <a:r>
            <a:rPr lang="fr-FR" dirty="0"/>
            <a:t>  _____ money </a:t>
          </a:r>
          <a:r>
            <a:rPr lang="fr-FR" dirty="0" err="1"/>
            <a:t>left</a:t>
          </a:r>
          <a:r>
            <a:rPr lang="fr-FR" dirty="0"/>
            <a:t> </a:t>
          </a:r>
          <a:r>
            <a:rPr lang="fr-FR" dirty="0" err="1"/>
            <a:t>after</a:t>
          </a:r>
          <a:r>
            <a:rPr lang="fr-FR" dirty="0"/>
            <a:t> </a:t>
          </a:r>
          <a:r>
            <a:rPr lang="fr-FR" dirty="0" err="1"/>
            <a:t>we</a:t>
          </a:r>
          <a:r>
            <a:rPr lang="fr-FR" dirty="0"/>
            <a:t> </a:t>
          </a:r>
          <a:r>
            <a:rPr lang="fr-FR" dirty="0" err="1"/>
            <a:t>bought</a:t>
          </a:r>
          <a:r>
            <a:rPr lang="fr-FR" dirty="0"/>
            <a:t> the house.</a:t>
          </a:r>
          <a:endParaRPr lang="en-US" dirty="0"/>
        </a:p>
      </dgm:t>
    </dgm:pt>
    <dgm:pt modelId="{C947C3DA-5A25-444D-8F52-247A0BAEEA9C}" type="parTrans" cxnId="{00B71A41-2F57-4B33-8627-10942510BBFC}">
      <dgm:prSet/>
      <dgm:spPr/>
      <dgm:t>
        <a:bodyPr/>
        <a:lstStyle/>
        <a:p>
          <a:endParaRPr lang="en-US"/>
        </a:p>
      </dgm:t>
    </dgm:pt>
    <dgm:pt modelId="{97269DEA-E00C-4FEC-AEDE-158501E9CD1C}" type="sibTrans" cxnId="{00B71A41-2F57-4B33-8627-10942510BBFC}">
      <dgm:prSet/>
      <dgm:spPr/>
      <dgm:t>
        <a:bodyPr/>
        <a:lstStyle/>
        <a:p>
          <a:endParaRPr lang="en-US"/>
        </a:p>
      </dgm:t>
    </dgm:pt>
    <dgm:pt modelId="{2425ABDD-09D0-4CB5-9313-684982008E0C}">
      <dgm:prSet/>
      <dgm:spPr/>
      <dgm:t>
        <a:bodyPr/>
        <a:lstStyle/>
        <a:p>
          <a:r>
            <a:rPr lang="fr-FR" dirty="0"/>
            <a:t>A. Few -</a:t>
          </a:r>
          <a:endParaRPr lang="en-US" dirty="0"/>
        </a:p>
      </dgm:t>
    </dgm:pt>
    <dgm:pt modelId="{847E83AF-60B4-4524-9662-F99C450B8C84}" type="parTrans" cxnId="{1C0D8EE7-C691-4E87-B1EE-F14CE6B3AC1D}">
      <dgm:prSet/>
      <dgm:spPr/>
      <dgm:t>
        <a:bodyPr/>
        <a:lstStyle/>
        <a:p>
          <a:endParaRPr lang="en-US"/>
        </a:p>
      </dgm:t>
    </dgm:pt>
    <dgm:pt modelId="{7C13FB13-9CF5-4B9B-9DAF-135D2A6AA198}" type="sibTrans" cxnId="{1C0D8EE7-C691-4E87-B1EE-F14CE6B3AC1D}">
      <dgm:prSet/>
      <dgm:spPr/>
      <dgm:t>
        <a:bodyPr/>
        <a:lstStyle/>
        <a:p>
          <a:endParaRPr lang="en-US"/>
        </a:p>
      </dgm:t>
    </dgm:pt>
    <dgm:pt modelId="{D79C5D6B-771C-4CA0-B67B-7973D5875F05}">
      <dgm:prSet/>
      <dgm:spPr/>
      <dgm:t>
        <a:bodyPr/>
        <a:lstStyle/>
        <a:p>
          <a:r>
            <a:rPr lang="fr-FR" dirty="0"/>
            <a:t>B. A few</a:t>
          </a:r>
          <a:endParaRPr lang="en-US" dirty="0"/>
        </a:p>
      </dgm:t>
    </dgm:pt>
    <dgm:pt modelId="{21C00646-5409-432F-A0D0-D5990ECD6121}" type="parTrans" cxnId="{51D8715A-B4DE-401E-AE32-895B92725932}">
      <dgm:prSet/>
      <dgm:spPr/>
      <dgm:t>
        <a:bodyPr/>
        <a:lstStyle/>
        <a:p>
          <a:endParaRPr lang="en-US"/>
        </a:p>
      </dgm:t>
    </dgm:pt>
    <dgm:pt modelId="{24159EF9-137D-473B-B53A-93346C23F400}" type="sibTrans" cxnId="{51D8715A-B4DE-401E-AE32-895B92725932}">
      <dgm:prSet/>
      <dgm:spPr/>
      <dgm:t>
        <a:bodyPr/>
        <a:lstStyle/>
        <a:p>
          <a:endParaRPr lang="en-US"/>
        </a:p>
      </dgm:t>
    </dgm:pt>
    <dgm:pt modelId="{6AA5D8D2-5071-4E60-80C5-E4C32C360806}">
      <dgm:prSet/>
      <dgm:spPr/>
      <dgm:t>
        <a:bodyPr/>
        <a:lstStyle/>
        <a:p>
          <a:r>
            <a:rPr lang="fr-FR" dirty="0"/>
            <a:t>C. </a:t>
          </a:r>
          <a:r>
            <a:rPr lang="fr-FR" dirty="0" err="1"/>
            <a:t>little</a:t>
          </a:r>
          <a:endParaRPr lang="en-US" dirty="0"/>
        </a:p>
      </dgm:t>
    </dgm:pt>
    <dgm:pt modelId="{0004B754-CE49-417E-A677-E26C0FEC02EF}" type="parTrans" cxnId="{CF3C2E68-EC5E-4293-92D4-E94360751617}">
      <dgm:prSet/>
      <dgm:spPr/>
      <dgm:t>
        <a:bodyPr/>
        <a:lstStyle/>
        <a:p>
          <a:endParaRPr lang="en-US"/>
        </a:p>
      </dgm:t>
    </dgm:pt>
    <dgm:pt modelId="{A460BB4C-3C2E-4E19-8E7C-C98D37C17943}" type="sibTrans" cxnId="{CF3C2E68-EC5E-4293-92D4-E94360751617}">
      <dgm:prSet/>
      <dgm:spPr/>
      <dgm:t>
        <a:bodyPr/>
        <a:lstStyle/>
        <a:p>
          <a:endParaRPr lang="en-US"/>
        </a:p>
      </dgm:t>
    </dgm:pt>
    <dgm:pt modelId="{A2A41ED9-6061-4EA2-A78E-86CDCE81D905}">
      <dgm:prSet/>
      <dgm:spPr/>
      <dgm:t>
        <a:bodyPr/>
        <a:lstStyle/>
        <a:p>
          <a:r>
            <a:rPr lang="fr-FR" dirty="0"/>
            <a:t>D. A </a:t>
          </a:r>
          <a:r>
            <a:rPr lang="fr-FR" dirty="0" err="1"/>
            <a:t>little</a:t>
          </a:r>
          <a:endParaRPr lang="en-US" dirty="0"/>
        </a:p>
      </dgm:t>
    </dgm:pt>
    <dgm:pt modelId="{A055D337-6A95-476D-A1C2-6DF2C3E5F284}" type="parTrans" cxnId="{A46399D3-597A-4B27-8480-5F595783985B}">
      <dgm:prSet/>
      <dgm:spPr/>
      <dgm:t>
        <a:bodyPr/>
        <a:lstStyle/>
        <a:p>
          <a:endParaRPr lang="en-US"/>
        </a:p>
      </dgm:t>
    </dgm:pt>
    <dgm:pt modelId="{35DF2B99-39A8-4D78-9689-DF80D6684C0B}" type="sibTrans" cxnId="{A46399D3-597A-4B27-8480-5F595783985B}">
      <dgm:prSet/>
      <dgm:spPr/>
      <dgm:t>
        <a:bodyPr/>
        <a:lstStyle/>
        <a:p>
          <a:endParaRPr lang="en-US"/>
        </a:p>
      </dgm:t>
    </dgm:pt>
    <dgm:pt modelId="{FF4C4BDA-8453-4EB6-9349-1F5D6774D95C}" type="pres">
      <dgm:prSet presAssocID="{21A8551B-DE37-43B2-B751-2BE05C557127}" presName="vert0" presStyleCnt="0">
        <dgm:presLayoutVars>
          <dgm:dir/>
          <dgm:animOne val="branch"/>
          <dgm:animLvl val="lvl"/>
        </dgm:presLayoutVars>
      </dgm:prSet>
      <dgm:spPr/>
    </dgm:pt>
    <dgm:pt modelId="{18746BC1-3725-45A3-BD92-71C113C44185}" type="pres">
      <dgm:prSet presAssocID="{BBEF2D27-C70B-4345-B945-FBB5D0D8D60C}" presName="thickLine" presStyleLbl="alignNode1" presStyleIdx="0" presStyleCnt="5"/>
      <dgm:spPr/>
    </dgm:pt>
    <dgm:pt modelId="{BDB1DC19-7123-4222-A140-F24D99B9CD0E}" type="pres">
      <dgm:prSet presAssocID="{BBEF2D27-C70B-4345-B945-FBB5D0D8D60C}" presName="horz1" presStyleCnt="0"/>
      <dgm:spPr/>
    </dgm:pt>
    <dgm:pt modelId="{8F1EC8B4-7222-47C8-B145-F8EA1996FA37}" type="pres">
      <dgm:prSet presAssocID="{BBEF2D27-C70B-4345-B945-FBB5D0D8D60C}" presName="tx1" presStyleLbl="revTx" presStyleIdx="0" presStyleCnt="5"/>
      <dgm:spPr/>
    </dgm:pt>
    <dgm:pt modelId="{6E5B15B3-BD8A-44C5-9B4F-C8B7C6AEC32C}" type="pres">
      <dgm:prSet presAssocID="{BBEF2D27-C70B-4345-B945-FBB5D0D8D60C}" presName="vert1" presStyleCnt="0"/>
      <dgm:spPr/>
    </dgm:pt>
    <dgm:pt modelId="{808879A0-E12A-4039-A959-D326FF681829}" type="pres">
      <dgm:prSet presAssocID="{2425ABDD-09D0-4CB5-9313-684982008E0C}" presName="thickLine" presStyleLbl="alignNode1" presStyleIdx="1" presStyleCnt="5"/>
      <dgm:spPr/>
    </dgm:pt>
    <dgm:pt modelId="{B343C0F3-AB69-498B-858B-F27DF49552ED}" type="pres">
      <dgm:prSet presAssocID="{2425ABDD-09D0-4CB5-9313-684982008E0C}" presName="horz1" presStyleCnt="0"/>
      <dgm:spPr/>
    </dgm:pt>
    <dgm:pt modelId="{F9448962-A621-46FB-AB11-760312D4F332}" type="pres">
      <dgm:prSet presAssocID="{2425ABDD-09D0-4CB5-9313-684982008E0C}" presName="tx1" presStyleLbl="revTx" presStyleIdx="1" presStyleCnt="5"/>
      <dgm:spPr/>
    </dgm:pt>
    <dgm:pt modelId="{5FE8054F-50CE-4922-8FB7-D4FBD345BE13}" type="pres">
      <dgm:prSet presAssocID="{2425ABDD-09D0-4CB5-9313-684982008E0C}" presName="vert1" presStyleCnt="0"/>
      <dgm:spPr/>
    </dgm:pt>
    <dgm:pt modelId="{A861F469-B897-4274-A8CC-11B5B4DA40B5}" type="pres">
      <dgm:prSet presAssocID="{D79C5D6B-771C-4CA0-B67B-7973D5875F05}" presName="thickLine" presStyleLbl="alignNode1" presStyleIdx="2" presStyleCnt="5"/>
      <dgm:spPr/>
    </dgm:pt>
    <dgm:pt modelId="{02160E13-49F9-4E0A-9577-6156F3B4D9CD}" type="pres">
      <dgm:prSet presAssocID="{D79C5D6B-771C-4CA0-B67B-7973D5875F05}" presName="horz1" presStyleCnt="0"/>
      <dgm:spPr/>
    </dgm:pt>
    <dgm:pt modelId="{91CD2490-A526-4B03-B050-2E28E3187D4A}" type="pres">
      <dgm:prSet presAssocID="{D79C5D6B-771C-4CA0-B67B-7973D5875F05}" presName="tx1" presStyleLbl="revTx" presStyleIdx="2" presStyleCnt="5"/>
      <dgm:spPr/>
    </dgm:pt>
    <dgm:pt modelId="{2B9C33E0-3851-4CCD-ADCA-1DF0E436D924}" type="pres">
      <dgm:prSet presAssocID="{D79C5D6B-771C-4CA0-B67B-7973D5875F05}" presName="vert1" presStyleCnt="0"/>
      <dgm:spPr/>
    </dgm:pt>
    <dgm:pt modelId="{576CB56C-E438-495B-BB96-FCDACC6BFE56}" type="pres">
      <dgm:prSet presAssocID="{6AA5D8D2-5071-4E60-80C5-E4C32C360806}" presName="thickLine" presStyleLbl="alignNode1" presStyleIdx="3" presStyleCnt="5"/>
      <dgm:spPr/>
    </dgm:pt>
    <dgm:pt modelId="{76027D90-DAF7-4FFC-A09A-58F863F57AE2}" type="pres">
      <dgm:prSet presAssocID="{6AA5D8D2-5071-4E60-80C5-E4C32C360806}" presName="horz1" presStyleCnt="0"/>
      <dgm:spPr/>
    </dgm:pt>
    <dgm:pt modelId="{EE18F770-42A7-4146-A51C-B4A35C3D10FA}" type="pres">
      <dgm:prSet presAssocID="{6AA5D8D2-5071-4E60-80C5-E4C32C360806}" presName="tx1" presStyleLbl="revTx" presStyleIdx="3" presStyleCnt="5"/>
      <dgm:spPr/>
    </dgm:pt>
    <dgm:pt modelId="{70420238-B198-4246-8167-7C744EB2681C}" type="pres">
      <dgm:prSet presAssocID="{6AA5D8D2-5071-4E60-80C5-E4C32C360806}" presName="vert1" presStyleCnt="0"/>
      <dgm:spPr/>
    </dgm:pt>
    <dgm:pt modelId="{0F1C2541-703E-47FD-9B44-EE51CD0644E9}" type="pres">
      <dgm:prSet presAssocID="{A2A41ED9-6061-4EA2-A78E-86CDCE81D905}" presName="thickLine" presStyleLbl="alignNode1" presStyleIdx="4" presStyleCnt="5"/>
      <dgm:spPr/>
    </dgm:pt>
    <dgm:pt modelId="{2EB8A589-CF0C-45E5-B559-A1DA6AF141D1}" type="pres">
      <dgm:prSet presAssocID="{A2A41ED9-6061-4EA2-A78E-86CDCE81D905}" presName="horz1" presStyleCnt="0"/>
      <dgm:spPr/>
    </dgm:pt>
    <dgm:pt modelId="{C5729213-05CC-41C6-A259-C089BB7090DB}" type="pres">
      <dgm:prSet presAssocID="{A2A41ED9-6061-4EA2-A78E-86CDCE81D905}" presName="tx1" presStyleLbl="revTx" presStyleIdx="4" presStyleCnt="5"/>
      <dgm:spPr/>
    </dgm:pt>
    <dgm:pt modelId="{E3010225-DBA0-4C6F-8F9E-993932C33831}" type="pres">
      <dgm:prSet presAssocID="{A2A41ED9-6061-4EA2-A78E-86CDCE81D905}" presName="vert1" presStyleCnt="0"/>
      <dgm:spPr/>
    </dgm:pt>
  </dgm:ptLst>
  <dgm:cxnLst>
    <dgm:cxn modelId="{261B8922-71D4-455E-8499-ED4994590479}" type="presOf" srcId="{A2A41ED9-6061-4EA2-A78E-86CDCE81D905}" destId="{C5729213-05CC-41C6-A259-C089BB7090DB}" srcOrd="0" destOrd="0" presId="urn:microsoft.com/office/officeart/2008/layout/LinedList"/>
    <dgm:cxn modelId="{00B71A41-2F57-4B33-8627-10942510BBFC}" srcId="{21A8551B-DE37-43B2-B751-2BE05C557127}" destId="{BBEF2D27-C70B-4345-B945-FBB5D0D8D60C}" srcOrd="0" destOrd="0" parTransId="{C947C3DA-5A25-444D-8F52-247A0BAEEA9C}" sibTransId="{97269DEA-E00C-4FEC-AEDE-158501E9CD1C}"/>
    <dgm:cxn modelId="{CF3C2E68-EC5E-4293-92D4-E94360751617}" srcId="{21A8551B-DE37-43B2-B751-2BE05C557127}" destId="{6AA5D8D2-5071-4E60-80C5-E4C32C360806}" srcOrd="3" destOrd="0" parTransId="{0004B754-CE49-417E-A677-E26C0FEC02EF}" sibTransId="{A460BB4C-3C2E-4E19-8E7C-C98D37C17943}"/>
    <dgm:cxn modelId="{6DAB4A54-772A-41E2-AD33-7BC04A6BDA9E}" type="presOf" srcId="{D79C5D6B-771C-4CA0-B67B-7973D5875F05}" destId="{91CD2490-A526-4B03-B050-2E28E3187D4A}" srcOrd="0" destOrd="0" presId="urn:microsoft.com/office/officeart/2008/layout/LinedList"/>
    <dgm:cxn modelId="{51D8715A-B4DE-401E-AE32-895B92725932}" srcId="{21A8551B-DE37-43B2-B751-2BE05C557127}" destId="{D79C5D6B-771C-4CA0-B67B-7973D5875F05}" srcOrd="2" destOrd="0" parTransId="{21C00646-5409-432F-A0D0-D5990ECD6121}" sibTransId="{24159EF9-137D-473B-B53A-93346C23F400}"/>
    <dgm:cxn modelId="{8BE5915A-4CFE-440C-A839-A0A88DD98ED4}" type="presOf" srcId="{2425ABDD-09D0-4CB5-9313-684982008E0C}" destId="{F9448962-A621-46FB-AB11-760312D4F332}" srcOrd="0" destOrd="0" presId="urn:microsoft.com/office/officeart/2008/layout/LinedList"/>
    <dgm:cxn modelId="{AF62728E-530E-4478-8E90-45A4421FCC04}" type="presOf" srcId="{BBEF2D27-C70B-4345-B945-FBB5D0D8D60C}" destId="{8F1EC8B4-7222-47C8-B145-F8EA1996FA37}" srcOrd="0" destOrd="0" presId="urn:microsoft.com/office/officeart/2008/layout/LinedList"/>
    <dgm:cxn modelId="{A5360AAA-EB7D-4DDE-A82E-4716B62FBCF1}" type="presOf" srcId="{6AA5D8D2-5071-4E60-80C5-E4C32C360806}" destId="{EE18F770-42A7-4146-A51C-B4A35C3D10FA}" srcOrd="0" destOrd="0" presId="urn:microsoft.com/office/officeart/2008/layout/LinedList"/>
    <dgm:cxn modelId="{A46399D3-597A-4B27-8480-5F595783985B}" srcId="{21A8551B-DE37-43B2-B751-2BE05C557127}" destId="{A2A41ED9-6061-4EA2-A78E-86CDCE81D905}" srcOrd="4" destOrd="0" parTransId="{A055D337-6A95-476D-A1C2-6DF2C3E5F284}" sibTransId="{35DF2B99-39A8-4D78-9689-DF80D6684C0B}"/>
    <dgm:cxn modelId="{1C0D8EE7-C691-4E87-B1EE-F14CE6B3AC1D}" srcId="{21A8551B-DE37-43B2-B751-2BE05C557127}" destId="{2425ABDD-09D0-4CB5-9313-684982008E0C}" srcOrd="1" destOrd="0" parTransId="{847E83AF-60B4-4524-9662-F99C450B8C84}" sibTransId="{7C13FB13-9CF5-4B9B-9DAF-135D2A6AA198}"/>
    <dgm:cxn modelId="{261C40F2-3B7F-4FC5-88C1-E74D0578C356}" type="presOf" srcId="{21A8551B-DE37-43B2-B751-2BE05C557127}" destId="{FF4C4BDA-8453-4EB6-9349-1F5D6774D95C}" srcOrd="0" destOrd="0" presId="urn:microsoft.com/office/officeart/2008/layout/LinedList"/>
    <dgm:cxn modelId="{D83DD5FF-A454-4736-BB40-0AC80090BB54}" type="presParOf" srcId="{FF4C4BDA-8453-4EB6-9349-1F5D6774D95C}" destId="{18746BC1-3725-45A3-BD92-71C113C44185}" srcOrd="0" destOrd="0" presId="urn:microsoft.com/office/officeart/2008/layout/LinedList"/>
    <dgm:cxn modelId="{3EE0A319-DDBB-4C0D-B0E2-01484ADEAEDE}" type="presParOf" srcId="{FF4C4BDA-8453-4EB6-9349-1F5D6774D95C}" destId="{BDB1DC19-7123-4222-A140-F24D99B9CD0E}" srcOrd="1" destOrd="0" presId="urn:microsoft.com/office/officeart/2008/layout/LinedList"/>
    <dgm:cxn modelId="{50142A60-D2FC-4D3E-9C91-B7B14D1A08FB}" type="presParOf" srcId="{BDB1DC19-7123-4222-A140-F24D99B9CD0E}" destId="{8F1EC8B4-7222-47C8-B145-F8EA1996FA37}" srcOrd="0" destOrd="0" presId="urn:microsoft.com/office/officeart/2008/layout/LinedList"/>
    <dgm:cxn modelId="{167A284E-1DFE-4B23-88FD-DDA9A5686EDC}" type="presParOf" srcId="{BDB1DC19-7123-4222-A140-F24D99B9CD0E}" destId="{6E5B15B3-BD8A-44C5-9B4F-C8B7C6AEC32C}" srcOrd="1" destOrd="0" presId="urn:microsoft.com/office/officeart/2008/layout/LinedList"/>
    <dgm:cxn modelId="{A62C7008-274C-413C-910B-EC281987612C}" type="presParOf" srcId="{FF4C4BDA-8453-4EB6-9349-1F5D6774D95C}" destId="{808879A0-E12A-4039-A959-D326FF681829}" srcOrd="2" destOrd="0" presId="urn:microsoft.com/office/officeart/2008/layout/LinedList"/>
    <dgm:cxn modelId="{1F74270F-78CD-49D3-B489-08055184CE58}" type="presParOf" srcId="{FF4C4BDA-8453-4EB6-9349-1F5D6774D95C}" destId="{B343C0F3-AB69-498B-858B-F27DF49552ED}" srcOrd="3" destOrd="0" presId="urn:microsoft.com/office/officeart/2008/layout/LinedList"/>
    <dgm:cxn modelId="{38280B86-0BA5-4299-B720-31823222F86D}" type="presParOf" srcId="{B343C0F3-AB69-498B-858B-F27DF49552ED}" destId="{F9448962-A621-46FB-AB11-760312D4F332}" srcOrd="0" destOrd="0" presId="urn:microsoft.com/office/officeart/2008/layout/LinedList"/>
    <dgm:cxn modelId="{99AD7768-FEE7-4456-8CE9-6D05AE14C983}" type="presParOf" srcId="{B343C0F3-AB69-498B-858B-F27DF49552ED}" destId="{5FE8054F-50CE-4922-8FB7-D4FBD345BE13}" srcOrd="1" destOrd="0" presId="urn:microsoft.com/office/officeart/2008/layout/LinedList"/>
    <dgm:cxn modelId="{109FFC88-843C-4810-955C-24173B18177F}" type="presParOf" srcId="{FF4C4BDA-8453-4EB6-9349-1F5D6774D95C}" destId="{A861F469-B897-4274-A8CC-11B5B4DA40B5}" srcOrd="4" destOrd="0" presId="urn:microsoft.com/office/officeart/2008/layout/LinedList"/>
    <dgm:cxn modelId="{F26F640E-E8B5-4F74-AD07-5255D2FCB842}" type="presParOf" srcId="{FF4C4BDA-8453-4EB6-9349-1F5D6774D95C}" destId="{02160E13-49F9-4E0A-9577-6156F3B4D9CD}" srcOrd="5" destOrd="0" presId="urn:microsoft.com/office/officeart/2008/layout/LinedList"/>
    <dgm:cxn modelId="{84055A66-224E-418B-9590-C75C548F78EA}" type="presParOf" srcId="{02160E13-49F9-4E0A-9577-6156F3B4D9CD}" destId="{91CD2490-A526-4B03-B050-2E28E3187D4A}" srcOrd="0" destOrd="0" presId="urn:microsoft.com/office/officeart/2008/layout/LinedList"/>
    <dgm:cxn modelId="{4D9BFFDD-AB50-4F6A-A9F2-52ACD4A3B63C}" type="presParOf" srcId="{02160E13-49F9-4E0A-9577-6156F3B4D9CD}" destId="{2B9C33E0-3851-4CCD-ADCA-1DF0E436D924}" srcOrd="1" destOrd="0" presId="urn:microsoft.com/office/officeart/2008/layout/LinedList"/>
    <dgm:cxn modelId="{4CCFC800-FD26-4199-9CD3-FC94B97313D0}" type="presParOf" srcId="{FF4C4BDA-8453-4EB6-9349-1F5D6774D95C}" destId="{576CB56C-E438-495B-BB96-FCDACC6BFE56}" srcOrd="6" destOrd="0" presId="urn:microsoft.com/office/officeart/2008/layout/LinedList"/>
    <dgm:cxn modelId="{F567E458-33E8-4F78-B175-906C2319F4A4}" type="presParOf" srcId="{FF4C4BDA-8453-4EB6-9349-1F5D6774D95C}" destId="{76027D90-DAF7-4FFC-A09A-58F863F57AE2}" srcOrd="7" destOrd="0" presId="urn:microsoft.com/office/officeart/2008/layout/LinedList"/>
    <dgm:cxn modelId="{56743739-71FD-4A37-9871-13616C7AA744}" type="presParOf" srcId="{76027D90-DAF7-4FFC-A09A-58F863F57AE2}" destId="{EE18F770-42A7-4146-A51C-B4A35C3D10FA}" srcOrd="0" destOrd="0" presId="urn:microsoft.com/office/officeart/2008/layout/LinedList"/>
    <dgm:cxn modelId="{D1B16278-C3DF-487C-90CB-4DA8BA4E018F}" type="presParOf" srcId="{76027D90-DAF7-4FFC-A09A-58F863F57AE2}" destId="{70420238-B198-4246-8167-7C744EB2681C}" srcOrd="1" destOrd="0" presId="urn:microsoft.com/office/officeart/2008/layout/LinedList"/>
    <dgm:cxn modelId="{E71E6BE5-C3CC-48C2-96F2-5C1EA10E2D6B}" type="presParOf" srcId="{FF4C4BDA-8453-4EB6-9349-1F5D6774D95C}" destId="{0F1C2541-703E-47FD-9B44-EE51CD0644E9}" srcOrd="8" destOrd="0" presId="urn:microsoft.com/office/officeart/2008/layout/LinedList"/>
    <dgm:cxn modelId="{419EC83A-A2C9-4D1D-9B5E-0895E7D94738}" type="presParOf" srcId="{FF4C4BDA-8453-4EB6-9349-1F5D6774D95C}" destId="{2EB8A589-CF0C-45E5-B559-A1DA6AF141D1}" srcOrd="9" destOrd="0" presId="urn:microsoft.com/office/officeart/2008/layout/LinedList"/>
    <dgm:cxn modelId="{AB7A29B1-DE51-4D8A-82EA-452A7B18EAA2}" type="presParOf" srcId="{2EB8A589-CF0C-45E5-B559-A1DA6AF141D1}" destId="{C5729213-05CC-41C6-A259-C089BB7090DB}" srcOrd="0" destOrd="0" presId="urn:microsoft.com/office/officeart/2008/layout/LinedList"/>
    <dgm:cxn modelId="{5E008B3A-EFD4-4FF0-9B12-9FE0D5A0EAD0}" type="presParOf" srcId="{2EB8A589-CF0C-45E5-B559-A1DA6AF141D1}" destId="{E3010225-DBA0-4C6F-8F9E-993932C3383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1A8551B-DE37-43B2-B751-2BE05C557127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BEF2D27-C70B-4345-B945-FBB5D0D8D60C}">
      <dgm:prSet/>
      <dgm:spPr/>
      <dgm:t>
        <a:bodyPr/>
        <a:lstStyle/>
        <a:p>
          <a:r>
            <a:rPr lang="fr-FR" dirty="0"/>
            <a:t>There </a:t>
          </a:r>
          <a:r>
            <a:rPr lang="fr-FR" dirty="0" err="1"/>
            <a:t>was</a:t>
          </a:r>
          <a:r>
            <a:rPr lang="fr-FR" dirty="0"/>
            <a:t> </a:t>
          </a:r>
          <a:r>
            <a:rPr lang="fr-FR" dirty="0" err="1"/>
            <a:t>very</a:t>
          </a:r>
          <a:r>
            <a:rPr lang="fr-FR" dirty="0"/>
            <a:t>  _____ money </a:t>
          </a:r>
          <a:r>
            <a:rPr lang="fr-FR" dirty="0" err="1"/>
            <a:t>left</a:t>
          </a:r>
          <a:r>
            <a:rPr lang="fr-FR" dirty="0"/>
            <a:t> </a:t>
          </a:r>
          <a:r>
            <a:rPr lang="fr-FR" dirty="0" err="1"/>
            <a:t>after</a:t>
          </a:r>
          <a:r>
            <a:rPr lang="fr-FR" dirty="0"/>
            <a:t> </a:t>
          </a:r>
          <a:r>
            <a:rPr lang="fr-FR" dirty="0" err="1"/>
            <a:t>we</a:t>
          </a:r>
          <a:r>
            <a:rPr lang="fr-FR" dirty="0"/>
            <a:t> </a:t>
          </a:r>
          <a:r>
            <a:rPr lang="fr-FR" dirty="0" err="1"/>
            <a:t>bought</a:t>
          </a:r>
          <a:r>
            <a:rPr lang="fr-FR" dirty="0"/>
            <a:t> the house.</a:t>
          </a:r>
          <a:endParaRPr lang="en-US" dirty="0"/>
        </a:p>
      </dgm:t>
    </dgm:pt>
    <dgm:pt modelId="{C947C3DA-5A25-444D-8F52-247A0BAEEA9C}" type="parTrans" cxnId="{00B71A41-2F57-4B33-8627-10942510BBFC}">
      <dgm:prSet/>
      <dgm:spPr/>
      <dgm:t>
        <a:bodyPr/>
        <a:lstStyle/>
        <a:p>
          <a:endParaRPr lang="en-US"/>
        </a:p>
      </dgm:t>
    </dgm:pt>
    <dgm:pt modelId="{97269DEA-E00C-4FEC-AEDE-158501E9CD1C}" type="sibTrans" cxnId="{00B71A41-2F57-4B33-8627-10942510BBFC}">
      <dgm:prSet/>
      <dgm:spPr/>
      <dgm:t>
        <a:bodyPr/>
        <a:lstStyle/>
        <a:p>
          <a:endParaRPr lang="en-US"/>
        </a:p>
      </dgm:t>
    </dgm:pt>
    <dgm:pt modelId="{2425ABDD-09D0-4CB5-9313-684982008E0C}">
      <dgm:prSet/>
      <dgm:spPr/>
      <dgm:t>
        <a:bodyPr/>
        <a:lstStyle/>
        <a:p>
          <a:r>
            <a:rPr lang="fr-FR" dirty="0"/>
            <a:t>A. Few – peu de</a:t>
          </a:r>
          <a:endParaRPr lang="en-US" dirty="0"/>
        </a:p>
      </dgm:t>
    </dgm:pt>
    <dgm:pt modelId="{847E83AF-60B4-4524-9662-F99C450B8C84}" type="parTrans" cxnId="{1C0D8EE7-C691-4E87-B1EE-F14CE6B3AC1D}">
      <dgm:prSet/>
      <dgm:spPr/>
      <dgm:t>
        <a:bodyPr/>
        <a:lstStyle/>
        <a:p>
          <a:endParaRPr lang="en-US"/>
        </a:p>
      </dgm:t>
    </dgm:pt>
    <dgm:pt modelId="{7C13FB13-9CF5-4B9B-9DAF-135D2A6AA198}" type="sibTrans" cxnId="{1C0D8EE7-C691-4E87-B1EE-F14CE6B3AC1D}">
      <dgm:prSet/>
      <dgm:spPr/>
      <dgm:t>
        <a:bodyPr/>
        <a:lstStyle/>
        <a:p>
          <a:endParaRPr lang="en-US"/>
        </a:p>
      </dgm:t>
    </dgm:pt>
    <dgm:pt modelId="{D79C5D6B-771C-4CA0-B67B-7973D5875F05}">
      <dgm:prSet/>
      <dgm:spPr/>
      <dgm:t>
        <a:bodyPr/>
        <a:lstStyle/>
        <a:p>
          <a:r>
            <a:rPr lang="fr-FR" dirty="0"/>
            <a:t>B. A few - quelques</a:t>
          </a:r>
          <a:endParaRPr lang="en-US" dirty="0"/>
        </a:p>
      </dgm:t>
    </dgm:pt>
    <dgm:pt modelId="{21C00646-5409-432F-A0D0-D5990ECD6121}" type="parTrans" cxnId="{51D8715A-B4DE-401E-AE32-895B92725932}">
      <dgm:prSet/>
      <dgm:spPr/>
      <dgm:t>
        <a:bodyPr/>
        <a:lstStyle/>
        <a:p>
          <a:endParaRPr lang="en-US"/>
        </a:p>
      </dgm:t>
    </dgm:pt>
    <dgm:pt modelId="{24159EF9-137D-473B-B53A-93346C23F400}" type="sibTrans" cxnId="{51D8715A-B4DE-401E-AE32-895B92725932}">
      <dgm:prSet/>
      <dgm:spPr/>
      <dgm:t>
        <a:bodyPr/>
        <a:lstStyle/>
        <a:p>
          <a:endParaRPr lang="en-US"/>
        </a:p>
      </dgm:t>
    </dgm:pt>
    <dgm:pt modelId="{6AA5D8D2-5071-4E60-80C5-E4C32C360806}">
      <dgm:prSet/>
      <dgm:spPr/>
      <dgm:t>
        <a:bodyPr/>
        <a:lstStyle/>
        <a:p>
          <a:r>
            <a:rPr lang="fr-FR" dirty="0">
              <a:highlight>
                <a:srgbClr val="00FF00"/>
              </a:highlight>
            </a:rPr>
            <a:t>C. Little – peu de</a:t>
          </a:r>
          <a:endParaRPr lang="en-US" dirty="0">
            <a:highlight>
              <a:srgbClr val="00FF00"/>
            </a:highlight>
          </a:endParaRPr>
        </a:p>
      </dgm:t>
    </dgm:pt>
    <dgm:pt modelId="{0004B754-CE49-417E-A677-E26C0FEC02EF}" type="parTrans" cxnId="{CF3C2E68-EC5E-4293-92D4-E94360751617}">
      <dgm:prSet/>
      <dgm:spPr/>
      <dgm:t>
        <a:bodyPr/>
        <a:lstStyle/>
        <a:p>
          <a:endParaRPr lang="en-US"/>
        </a:p>
      </dgm:t>
    </dgm:pt>
    <dgm:pt modelId="{A460BB4C-3C2E-4E19-8E7C-C98D37C17943}" type="sibTrans" cxnId="{CF3C2E68-EC5E-4293-92D4-E94360751617}">
      <dgm:prSet/>
      <dgm:spPr/>
      <dgm:t>
        <a:bodyPr/>
        <a:lstStyle/>
        <a:p>
          <a:endParaRPr lang="en-US"/>
        </a:p>
      </dgm:t>
    </dgm:pt>
    <dgm:pt modelId="{A2A41ED9-6061-4EA2-A78E-86CDCE81D905}">
      <dgm:prSet/>
      <dgm:spPr/>
      <dgm:t>
        <a:bodyPr/>
        <a:lstStyle/>
        <a:p>
          <a:r>
            <a:rPr lang="fr-FR" dirty="0"/>
            <a:t>D. A </a:t>
          </a:r>
          <a:r>
            <a:rPr lang="fr-FR" dirty="0" err="1"/>
            <a:t>little</a:t>
          </a:r>
          <a:r>
            <a:rPr lang="fr-FR" dirty="0"/>
            <a:t> – un peu de</a:t>
          </a:r>
          <a:endParaRPr lang="en-US" dirty="0"/>
        </a:p>
      </dgm:t>
    </dgm:pt>
    <dgm:pt modelId="{A055D337-6A95-476D-A1C2-6DF2C3E5F284}" type="parTrans" cxnId="{A46399D3-597A-4B27-8480-5F595783985B}">
      <dgm:prSet/>
      <dgm:spPr/>
      <dgm:t>
        <a:bodyPr/>
        <a:lstStyle/>
        <a:p>
          <a:endParaRPr lang="en-US"/>
        </a:p>
      </dgm:t>
    </dgm:pt>
    <dgm:pt modelId="{35DF2B99-39A8-4D78-9689-DF80D6684C0B}" type="sibTrans" cxnId="{A46399D3-597A-4B27-8480-5F595783985B}">
      <dgm:prSet/>
      <dgm:spPr/>
      <dgm:t>
        <a:bodyPr/>
        <a:lstStyle/>
        <a:p>
          <a:endParaRPr lang="en-US"/>
        </a:p>
      </dgm:t>
    </dgm:pt>
    <dgm:pt modelId="{FF4C4BDA-8453-4EB6-9349-1F5D6774D95C}" type="pres">
      <dgm:prSet presAssocID="{21A8551B-DE37-43B2-B751-2BE05C557127}" presName="vert0" presStyleCnt="0">
        <dgm:presLayoutVars>
          <dgm:dir/>
          <dgm:animOne val="branch"/>
          <dgm:animLvl val="lvl"/>
        </dgm:presLayoutVars>
      </dgm:prSet>
      <dgm:spPr/>
    </dgm:pt>
    <dgm:pt modelId="{18746BC1-3725-45A3-BD92-71C113C44185}" type="pres">
      <dgm:prSet presAssocID="{BBEF2D27-C70B-4345-B945-FBB5D0D8D60C}" presName="thickLine" presStyleLbl="alignNode1" presStyleIdx="0" presStyleCnt="5"/>
      <dgm:spPr/>
    </dgm:pt>
    <dgm:pt modelId="{BDB1DC19-7123-4222-A140-F24D99B9CD0E}" type="pres">
      <dgm:prSet presAssocID="{BBEF2D27-C70B-4345-B945-FBB5D0D8D60C}" presName="horz1" presStyleCnt="0"/>
      <dgm:spPr/>
    </dgm:pt>
    <dgm:pt modelId="{8F1EC8B4-7222-47C8-B145-F8EA1996FA37}" type="pres">
      <dgm:prSet presAssocID="{BBEF2D27-C70B-4345-B945-FBB5D0D8D60C}" presName="tx1" presStyleLbl="revTx" presStyleIdx="0" presStyleCnt="5"/>
      <dgm:spPr/>
    </dgm:pt>
    <dgm:pt modelId="{6E5B15B3-BD8A-44C5-9B4F-C8B7C6AEC32C}" type="pres">
      <dgm:prSet presAssocID="{BBEF2D27-C70B-4345-B945-FBB5D0D8D60C}" presName="vert1" presStyleCnt="0"/>
      <dgm:spPr/>
    </dgm:pt>
    <dgm:pt modelId="{808879A0-E12A-4039-A959-D326FF681829}" type="pres">
      <dgm:prSet presAssocID="{2425ABDD-09D0-4CB5-9313-684982008E0C}" presName="thickLine" presStyleLbl="alignNode1" presStyleIdx="1" presStyleCnt="5"/>
      <dgm:spPr/>
    </dgm:pt>
    <dgm:pt modelId="{B343C0F3-AB69-498B-858B-F27DF49552ED}" type="pres">
      <dgm:prSet presAssocID="{2425ABDD-09D0-4CB5-9313-684982008E0C}" presName="horz1" presStyleCnt="0"/>
      <dgm:spPr/>
    </dgm:pt>
    <dgm:pt modelId="{F9448962-A621-46FB-AB11-760312D4F332}" type="pres">
      <dgm:prSet presAssocID="{2425ABDD-09D0-4CB5-9313-684982008E0C}" presName="tx1" presStyleLbl="revTx" presStyleIdx="1" presStyleCnt="5"/>
      <dgm:spPr/>
    </dgm:pt>
    <dgm:pt modelId="{5FE8054F-50CE-4922-8FB7-D4FBD345BE13}" type="pres">
      <dgm:prSet presAssocID="{2425ABDD-09D0-4CB5-9313-684982008E0C}" presName="vert1" presStyleCnt="0"/>
      <dgm:spPr/>
    </dgm:pt>
    <dgm:pt modelId="{A861F469-B897-4274-A8CC-11B5B4DA40B5}" type="pres">
      <dgm:prSet presAssocID="{D79C5D6B-771C-4CA0-B67B-7973D5875F05}" presName="thickLine" presStyleLbl="alignNode1" presStyleIdx="2" presStyleCnt="5"/>
      <dgm:spPr/>
    </dgm:pt>
    <dgm:pt modelId="{02160E13-49F9-4E0A-9577-6156F3B4D9CD}" type="pres">
      <dgm:prSet presAssocID="{D79C5D6B-771C-4CA0-B67B-7973D5875F05}" presName="horz1" presStyleCnt="0"/>
      <dgm:spPr/>
    </dgm:pt>
    <dgm:pt modelId="{91CD2490-A526-4B03-B050-2E28E3187D4A}" type="pres">
      <dgm:prSet presAssocID="{D79C5D6B-771C-4CA0-B67B-7973D5875F05}" presName="tx1" presStyleLbl="revTx" presStyleIdx="2" presStyleCnt="5"/>
      <dgm:spPr/>
    </dgm:pt>
    <dgm:pt modelId="{2B9C33E0-3851-4CCD-ADCA-1DF0E436D924}" type="pres">
      <dgm:prSet presAssocID="{D79C5D6B-771C-4CA0-B67B-7973D5875F05}" presName="vert1" presStyleCnt="0"/>
      <dgm:spPr/>
    </dgm:pt>
    <dgm:pt modelId="{576CB56C-E438-495B-BB96-FCDACC6BFE56}" type="pres">
      <dgm:prSet presAssocID="{6AA5D8D2-5071-4E60-80C5-E4C32C360806}" presName="thickLine" presStyleLbl="alignNode1" presStyleIdx="3" presStyleCnt="5"/>
      <dgm:spPr/>
    </dgm:pt>
    <dgm:pt modelId="{76027D90-DAF7-4FFC-A09A-58F863F57AE2}" type="pres">
      <dgm:prSet presAssocID="{6AA5D8D2-5071-4E60-80C5-E4C32C360806}" presName="horz1" presStyleCnt="0"/>
      <dgm:spPr/>
    </dgm:pt>
    <dgm:pt modelId="{EE18F770-42A7-4146-A51C-B4A35C3D10FA}" type="pres">
      <dgm:prSet presAssocID="{6AA5D8D2-5071-4E60-80C5-E4C32C360806}" presName="tx1" presStyleLbl="revTx" presStyleIdx="3" presStyleCnt="5"/>
      <dgm:spPr/>
    </dgm:pt>
    <dgm:pt modelId="{70420238-B198-4246-8167-7C744EB2681C}" type="pres">
      <dgm:prSet presAssocID="{6AA5D8D2-5071-4E60-80C5-E4C32C360806}" presName="vert1" presStyleCnt="0"/>
      <dgm:spPr/>
    </dgm:pt>
    <dgm:pt modelId="{0F1C2541-703E-47FD-9B44-EE51CD0644E9}" type="pres">
      <dgm:prSet presAssocID="{A2A41ED9-6061-4EA2-A78E-86CDCE81D905}" presName="thickLine" presStyleLbl="alignNode1" presStyleIdx="4" presStyleCnt="5"/>
      <dgm:spPr/>
    </dgm:pt>
    <dgm:pt modelId="{2EB8A589-CF0C-45E5-B559-A1DA6AF141D1}" type="pres">
      <dgm:prSet presAssocID="{A2A41ED9-6061-4EA2-A78E-86CDCE81D905}" presName="horz1" presStyleCnt="0"/>
      <dgm:spPr/>
    </dgm:pt>
    <dgm:pt modelId="{C5729213-05CC-41C6-A259-C089BB7090DB}" type="pres">
      <dgm:prSet presAssocID="{A2A41ED9-6061-4EA2-A78E-86CDCE81D905}" presName="tx1" presStyleLbl="revTx" presStyleIdx="4" presStyleCnt="5"/>
      <dgm:spPr/>
    </dgm:pt>
    <dgm:pt modelId="{E3010225-DBA0-4C6F-8F9E-993932C33831}" type="pres">
      <dgm:prSet presAssocID="{A2A41ED9-6061-4EA2-A78E-86CDCE81D905}" presName="vert1" presStyleCnt="0"/>
      <dgm:spPr/>
    </dgm:pt>
  </dgm:ptLst>
  <dgm:cxnLst>
    <dgm:cxn modelId="{261B8922-71D4-455E-8499-ED4994590479}" type="presOf" srcId="{A2A41ED9-6061-4EA2-A78E-86CDCE81D905}" destId="{C5729213-05CC-41C6-A259-C089BB7090DB}" srcOrd="0" destOrd="0" presId="urn:microsoft.com/office/officeart/2008/layout/LinedList"/>
    <dgm:cxn modelId="{00B71A41-2F57-4B33-8627-10942510BBFC}" srcId="{21A8551B-DE37-43B2-B751-2BE05C557127}" destId="{BBEF2D27-C70B-4345-B945-FBB5D0D8D60C}" srcOrd="0" destOrd="0" parTransId="{C947C3DA-5A25-444D-8F52-247A0BAEEA9C}" sibTransId="{97269DEA-E00C-4FEC-AEDE-158501E9CD1C}"/>
    <dgm:cxn modelId="{CF3C2E68-EC5E-4293-92D4-E94360751617}" srcId="{21A8551B-DE37-43B2-B751-2BE05C557127}" destId="{6AA5D8D2-5071-4E60-80C5-E4C32C360806}" srcOrd="3" destOrd="0" parTransId="{0004B754-CE49-417E-A677-E26C0FEC02EF}" sibTransId="{A460BB4C-3C2E-4E19-8E7C-C98D37C17943}"/>
    <dgm:cxn modelId="{6DAB4A54-772A-41E2-AD33-7BC04A6BDA9E}" type="presOf" srcId="{D79C5D6B-771C-4CA0-B67B-7973D5875F05}" destId="{91CD2490-A526-4B03-B050-2E28E3187D4A}" srcOrd="0" destOrd="0" presId="urn:microsoft.com/office/officeart/2008/layout/LinedList"/>
    <dgm:cxn modelId="{51D8715A-B4DE-401E-AE32-895B92725932}" srcId="{21A8551B-DE37-43B2-B751-2BE05C557127}" destId="{D79C5D6B-771C-4CA0-B67B-7973D5875F05}" srcOrd="2" destOrd="0" parTransId="{21C00646-5409-432F-A0D0-D5990ECD6121}" sibTransId="{24159EF9-137D-473B-B53A-93346C23F400}"/>
    <dgm:cxn modelId="{8BE5915A-4CFE-440C-A839-A0A88DD98ED4}" type="presOf" srcId="{2425ABDD-09D0-4CB5-9313-684982008E0C}" destId="{F9448962-A621-46FB-AB11-760312D4F332}" srcOrd="0" destOrd="0" presId="urn:microsoft.com/office/officeart/2008/layout/LinedList"/>
    <dgm:cxn modelId="{AF62728E-530E-4478-8E90-45A4421FCC04}" type="presOf" srcId="{BBEF2D27-C70B-4345-B945-FBB5D0D8D60C}" destId="{8F1EC8B4-7222-47C8-B145-F8EA1996FA37}" srcOrd="0" destOrd="0" presId="urn:microsoft.com/office/officeart/2008/layout/LinedList"/>
    <dgm:cxn modelId="{A5360AAA-EB7D-4DDE-A82E-4716B62FBCF1}" type="presOf" srcId="{6AA5D8D2-5071-4E60-80C5-E4C32C360806}" destId="{EE18F770-42A7-4146-A51C-B4A35C3D10FA}" srcOrd="0" destOrd="0" presId="urn:microsoft.com/office/officeart/2008/layout/LinedList"/>
    <dgm:cxn modelId="{A46399D3-597A-4B27-8480-5F595783985B}" srcId="{21A8551B-DE37-43B2-B751-2BE05C557127}" destId="{A2A41ED9-6061-4EA2-A78E-86CDCE81D905}" srcOrd="4" destOrd="0" parTransId="{A055D337-6A95-476D-A1C2-6DF2C3E5F284}" sibTransId="{35DF2B99-39A8-4D78-9689-DF80D6684C0B}"/>
    <dgm:cxn modelId="{1C0D8EE7-C691-4E87-B1EE-F14CE6B3AC1D}" srcId="{21A8551B-DE37-43B2-B751-2BE05C557127}" destId="{2425ABDD-09D0-4CB5-9313-684982008E0C}" srcOrd="1" destOrd="0" parTransId="{847E83AF-60B4-4524-9662-F99C450B8C84}" sibTransId="{7C13FB13-9CF5-4B9B-9DAF-135D2A6AA198}"/>
    <dgm:cxn modelId="{261C40F2-3B7F-4FC5-88C1-E74D0578C356}" type="presOf" srcId="{21A8551B-DE37-43B2-B751-2BE05C557127}" destId="{FF4C4BDA-8453-4EB6-9349-1F5D6774D95C}" srcOrd="0" destOrd="0" presId="urn:microsoft.com/office/officeart/2008/layout/LinedList"/>
    <dgm:cxn modelId="{D83DD5FF-A454-4736-BB40-0AC80090BB54}" type="presParOf" srcId="{FF4C4BDA-8453-4EB6-9349-1F5D6774D95C}" destId="{18746BC1-3725-45A3-BD92-71C113C44185}" srcOrd="0" destOrd="0" presId="urn:microsoft.com/office/officeart/2008/layout/LinedList"/>
    <dgm:cxn modelId="{3EE0A319-DDBB-4C0D-B0E2-01484ADEAEDE}" type="presParOf" srcId="{FF4C4BDA-8453-4EB6-9349-1F5D6774D95C}" destId="{BDB1DC19-7123-4222-A140-F24D99B9CD0E}" srcOrd="1" destOrd="0" presId="urn:microsoft.com/office/officeart/2008/layout/LinedList"/>
    <dgm:cxn modelId="{50142A60-D2FC-4D3E-9C91-B7B14D1A08FB}" type="presParOf" srcId="{BDB1DC19-7123-4222-A140-F24D99B9CD0E}" destId="{8F1EC8B4-7222-47C8-B145-F8EA1996FA37}" srcOrd="0" destOrd="0" presId="urn:microsoft.com/office/officeart/2008/layout/LinedList"/>
    <dgm:cxn modelId="{167A284E-1DFE-4B23-88FD-DDA9A5686EDC}" type="presParOf" srcId="{BDB1DC19-7123-4222-A140-F24D99B9CD0E}" destId="{6E5B15B3-BD8A-44C5-9B4F-C8B7C6AEC32C}" srcOrd="1" destOrd="0" presId="urn:microsoft.com/office/officeart/2008/layout/LinedList"/>
    <dgm:cxn modelId="{A62C7008-274C-413C-910B-EC281987612C}" type="presParOf" srcId="{FF4C4BDA-8453-4EB6-9349-1F5D6774D95C}" destId="{808879A0-E12A-4039-A959-D326FF681829}" srcOrd="2" destOrd="0" presId="urn:microsoft.com/office/officeart/2008/layout/LinedList"/>
    <dgm:cxn modelId="{1F74270F-78CD-49D3-B489-08055184CE58}" type="presParOf" srcId="{FF4C4BDA-8453-4EB6-9349-1F5D6774D95C}" destId="{B343C0F3-AB69-498B-858B-F27DF49552ED}" srcOrd="3" destOrd="0" presId="urn:microsoft.com/office/officeart/2008/layout/LinedList"/>
    <dgm:cxn modelId="{38280B86-0BA5-4299-B720-31823222F86D}" type="presParOf" srcId="{B343C0F3-AB69-498B-858B-F27DF49552ED}" destId="{F9448962-A621-46FB-AB11-760312D4F332}" srcOrd="0" destOrd="0" presId="urn:microsoft.com/office/officeart/2008/layout/LinedList"/>
    <dgm:cxn modelId="{99AD7768-FEE7-4456-8CE9-6D05AE14C983}" type="presParOf" srcId="{B343C0F3-AB69-498B-858B-F27DF49552ED}" destId="{5FE8054F-50CE-4922-8FB7-D4FBD345BE13}" srcOrd="1" destOrd="0" presId="urn:microsoft.com/office/officeart/2008/layout/LinedList"/>
    <dgm:cxn modelId="{109FFC88-843C-4810-955C-24173B18177F}" type="presParOf" srcId="{FF4C4BDA-8453-4EB6-9349-1F5D6774D95C}" destId="{A861F469-B897-4274-A8CC-11B5B4DA40B5}" srcOrd="4" destOrd="0" presId="urn:microsoft.com/office/officeart/2008/layout/LinedList"/>
    <dgm:cxn modelId="{F26F640E-E8B5-4F74-AD07-5255D2FCB842}" type="presParOf" srcId="{FF4C4BDA-8453-4EB6-9349-1F5D6774D95C}" destId="{02160E13-49F9-4E0A-9577-6156F3B4D9CD}" srcOrd="5" destOrd="0" presId="urn:microsoft.com/office/officeart/2008/layout/LinedList"/>
    <dgm:cxn modelId="{84055A66-224E-418B-9590-C75C548F78EA}" type="presParOf" srcId="{02160E13-49F9-4E0A-9577-6156F3B4D9CD}" destId="{91CD2490-A526-4B03-B050-2E28E3187D4A}" srcOrd="0" destOrd="0" presId="urn:microsoft.com/office/officeart/2008/layout/LinedList"/>
    <dgm:cxn modelId="{4D9BFFDD-AB50-4F6A-A9F2-52ACD4A3B63C}" type="presParOf" srcId="{02160E13-49F9-4E0A-9577-6156F3B4D9CD}" destId="{2B9C33E0-3851-4CCD-ADCA-1DF0E436D924}" srcOrd="1" destOrd="0" presId="urn:microsoft.com/office/officeart/2008/layout/LinedList"/>
    <dgm:cxn modelId="{4CCFC800-FD26-4199-9CD3-FC94B97313D0}" type="presParOf" srcId="{FF4C4BDA-8453-4EB6-9349-1F5D6774D95C}" destId="{576CB56C-E438-495B-BB96-FCDACC6BFE56}" srcOrd="6" destOrd="0" presId="urn:microsoft.com/office/officeart/2008/layout/LinedList"/>
    <dgm:cxn modelId="{F567E458-33E8-4F78-B175-906C2319F4A4}" type="presParOf" srcId="{FF4C4BDA-8453-4EB6-9349-1F5D6774D95C}" destId="{76027D90-DAF7-4FFC-A09A-58F863F57AE2}" srcOrd="7" destOrd="0" presId="urn:microsoft.com/office/officeart/2008/layout/LinedList"/>
    <dgm:cxn modelId="{56743739-71FD-4A37-9871-13616C7AA744}" type="presParOf" srcId="{76027D90-DAF7-4FFC-A09A-58F863F57AE2}" destId="{EE18F770-42A7-4146-A51C-B4A35C3D10FA}" srcOrd="0" destOrd="0" presId="urn:microsoft.com/office/officeart/2008/layout/LinedList"/>
    <dgm:cxn modelId="{D1B16278-C3DF-487C-90CB-4DA8BA4E018F}" type="presParOf" srcId="{76027D90-DAF7-4FFC-A09A-58F863F57AE2}" destId="{70420238-B198-4246-8167-7C744EB2681C}" srcOrd="1" destOrd="0" presId="urn:microsoft.com/office/officeart/2008/layout/LinedList"/>
    <dgm:cxn modelId="{E71E6BE5-C3CC-48C2-96F2-5C1EA10E2D6B}" type="presParOf" srcId="{FF4C4BDA-8453-4EB6-9349-1F5D6774D95C}" destId="{0F1C2541-703E-47FD-9B44-EE51CD0644E9}" srcOrd="8" destOrd="0" presId="urn:microsoft.com/office/officeart/2008/layout/LinedList"/>
    <dgm:cxn modelId="{419EC83A-A2C9-4D1D-9B5E-0895E7D94738}" type="presParOf" srcId="{FF4C4BDA-8453-4EB6-9349-1F5D6774D95C}" destId="{2EB8A589-CF0C-45E5-B559-A1DA6AF141D1}" srcOrd="9" destOrd="0" presId="urn:microsoft.com/office/officeart/2008/layout/LinedList"/>
    <dgm:cxn modelId="{AB7A29B1-DE51-4D8A-82EA-452A7B18EAA2}" type="presParOf" srcId="{2EB8A589-CF0C-45E5-B559-A1DA6AF141D1}" destId="{C5729213-05CC-41C6-A259-C089BB7090DB}" srcOrd="0" destOrd="0" presId="urn:microsoft.com/office/officeart/2008/layout/LinedList"/>
    <dgm:cxn modelId="{5E008B3A-EFD4-4FF0-9B12-9FE0D5A0EAD0}" type="presParOf" srcId="{2EB8A589-CF0C-45E5-B559-A1DA6AF141D1}" destId="{E3010225-DBA0-4C6F-8F9E-993932C3383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1A8551B-DE37-43B2-B751-2BE05C557127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BEF2D27-C70B-4345-B945-FBB5D0D8D60C}">
      <dgm:prSet/>
      <dgm:spPr/>
      <dgm:t>
        <a:bodyPr/>
        <a:lstStyle/>
        <a:p>
          <a:r>
            <a:rPr lang="fr-FR" dirty="0"/>
            <a:t>_____ </a:t>
          </a:r>
          <a:r>
            <a:rPr lang="fr-FR" dirty="0" err="1"/>
            <a:t>yesterday’s</a:t>
          </a:r>
          <a:r>
            <a:rPr lang="fr-FR" dirty="0"/>
            <a:t> news </a:t>
          </a:r>
          <a:r>
            <a:rPr lang="fr-FR" dirty="0" err="1"/>
            <a:t>was</a:t>
          </a:r>
          <a:r>
            <a:rPr lang="fr-FR" dirty="0"/>
            <a:t> </a:t>
          </a:r>
          <a:r>
            <a:rPr lang="fr-FR" dirty="0" err="1"/>
            <a:t>depressing</a:t>
          </a:r>
          <a:r>
            <a:rPr lang="fr-FR" dirty="0"/>
            <a:t> and shocking</a:t>
          </a:r>
          <a:endParaRPr lang="en-US" dirty="0"/>
        </a:p>
      </dgm:t>
    </dgm:pt>
    <dgm:pt modelId="{C947C3DA-5A25-444D-8F52-247A0BAEEA9C}" type="parTrans" cxnId="{00B71A41-2F57-4B33-8627-10942510BBFC}">
      <dgm:prSet/>
      <dgm:spPr/>
      <dgm:t>
        <a:bodyPr/>
        <a:lstStyle/>
        <a:p>
          <a:endParaRPr lang="en-US"/>
        </a:p>
      </dgm:t>
    </dgm:pt>
    <dgm:pt modelId="{97269DEA-E00C-4FEC-AEDE-158501E9CD1C}" type="sibTrans" cxnId="{00B71A41-2F57-4B33-8627-10942510BBFC}">
      <dgm:prSet/>
      <dgm:spPr/>
      <dgm:t>
        <a:bodyPr/>
        <a:lstStyle/>
        <a:p>
          <a:endParaRPr lang="en-US"/>
        </a:p>
      </dgm:t>
    </dgm:pt>
    <dgm:pt modelId="{2425ABDD-09D0-4CB5-9313-684982008E0C}">
      <dgm:prSet/>
      <dgm:spPr/>
      <dgm:t>
        <a:bodyPr/>
        <a:lstStyle/>
        <a:p>
          <a:r>
            <a:rPr lang="fr-FR" dirty="0"/>
            <a:t>A. </a:t>
          </a:r>
          <a:r>
            <a:rPr lang="fr-FR" dirty="0" err="1"/>
            <a:t>Many</a:t>
          </a:r>
          <a:r>
            <a:rPr lang="fr-FR" dirty="0"/>
            <a:t> of</a:t>
          </a:r>
          <a:endParaRPr lang="en-US" dirty="0"/>
        </a:p>
      </dgm:t>
    </dgm:pt>
    <dgm:pt modelId="{847E83AF-60B4-4524-9662-F99C450B8C84}" type="parTrans" cxnId="{1C0D8EE7-C691-4E87-B1EE-F14CE6B3AC1D}">
      <dgm:prSet/>
      <dgm:spPr/>
      <dgm:t>
        <a:bodyPr/>
        <a:lstStyle/>
        <a:p>
          <a:endParaRPr lang="en-US"/>
        </a:p>
      </dgm:t>
    </dgm:pt>
    <dgm:pt modelId="{7C13FB13-9CF5-4B9B-9DAF-135D2A6AA198}" type="sibTrans" cxnId="{1C0D8EE7-C691-4E87-B1EE-F14CE6B3AC1D}">
      <dgm:prSet/>
      <dgm:spPr/>
      <dgm:t>
        <a:bodyPr/>
        <a:lstStyle/>
        <a:p>
          <a:endParaRPr lang="en-US"/>
        </a:p>
      </dgm:t>
    </dgm:pt>
    <dgm:pt modelId="{D79C5D6B-771C-4CA0-B67B-7973D5875F05}">
      <dgm:prSet/>
      <dgm:spPr/>
      <dgm:t>
        <a:bodyPr/>
        <a:lstStyle/>
        <a:p>
          <a:r>
            <a:rPr lang="fr-FR" dirty="0"/>
            <a:t>B. Most of</a:t>
          </a:r>
          <a:endParaRPr lang="en-US" dirty="0"/>
        </a:p>
      </dgm:t>
    </dgm:pt>
    <dgm:pt modelId="{21C00646-5409-432F-A0D0-D5990ECD6121}" type="parTrans" cxnId="{51D8715A-B4DE-401E-AE32-895B92725932}">
      <dgm:prSet/>
      <dgm:spPr/>
      <dgm:t>
        <a:bodyPr/>
        <a:lstStyle/>
        <a:p>
          <a:endParaRPr lang="en-US"/>
        </a:p>
      </dgm:t>
    </dgm:pt>
    <dgm:pt modelId="{24159EF9-137D-473B-B53A-93346C23F400}" type="sibTrans" cxnId="{51D8715A-B4DE-401E-AE32-895B92725932}">
      <dgm:prSet/>
      <dgm:spPr/>
      <dgm:t>
        <a:bodyPr/>
        <a:lstStyle/>
        <a:p>
          <a:endParaRPr lang="en-US"/>
        </a:p>
      </dgm:t>
    </dgm:pt>
    <dgm:pt modelId="{6AA5D8D2-5071-4E60-80C5-E4C32C360806}">
      <dgm:prSet/>
      <dgm:spPr/>
      <dgm:t>
        <a:bodyPr/>
        <a:lstStyle/>
        <a:p>
          <a:r>
            <a:rPr lang="fr-FR" dirty="0"/>
            <a:t>C. A </a:t>
          </a:r>
          <a:r>
            <a:rPr lang="fr-FR" dirty="0" err="1"/>
            <a:t>great</a:t>
          </a:r>
          <a:r>
            <a:rPr lang="fr-FR" dirty="0"/>
            <a:t> </a:t>
          </a:r>
          <a:r>
            <a:rPr lang="fr-FR" dirty="0" err="1"/>
            <a:t>number</a:t>
          </a:r>
          <a:r>
            <a:rPr lang="fr-FR" dirty="0"/>
            <a:t> of</a:t>
          </a:r>
          <a:endParaRPr lang="en-US" dirty="0"/>
        </a:p>
      </dgm:t>
    </dgm:pt>
    <dgm:pt modelId="{0004B754-CE49-417E-A677-E26C0FEC02EF}" type="parTrans" cxnId="{CF3C2E68-EC5E-4293-92D4-E94360751617}">
      <dgm:prSet/>
      <dgm:spPr/>
      <dgm:t>
        <a:bodyPr/>
        <a:lstStyle/>
        <a:p>
          <a:endParaRPr lang="en-US"/>
        </a:p>
      </dgm:t>
    </dgm:pt>
    <dgm:pt modelId="{A460BB4C-3C2E-4E19-8E7C-C98D37C17943}" type="sibTrans" cxnId="{CF3C2E68-EC5E-4293-92D4-E94360751617}">
      <dgm:prSet/>
      <dgm:spPr/>
      <dgm:t>
        <a:bodyPr/>
        <a:lstStyle/>
        <a:p>
          <a:endParaRPr lang="en-US"/>
        </a:p>
      </dgm:t>
    </dgm:pt>
    <dgm:pt modelId="{A2A41ED9-6061-4EA2-A78E-86CDCE81D905}">
      <dgm:prSet/>
      <dgm:spPr/>
      <dgm:t>
        <a:bodyPr/>
        <a:lstStyle/>
        <a:p>
          <a:r>
            <a:rPr lang="fr-FR" dirty="0"/>
            <a:t>D. </a:t>
          </a:r>
          <a:r>
            <a:rPr lang="fr-FR" dirty="0" err="1"/>
            <a:t>Several</a:t>
          </a:r>
          <a:endParaRPr lang="en-US" dirty="0"/>
        </a:p>
      </dgm:t>
    </dgm:pt>
    <dgm:pt modelId="{A055D337-6A95-476D-A1C2-6DF2C3E5F284}" type="parTrans" cxnId="{A46399D3-597A-4B27-8480-5F595783985B}">
      <dgm:prSet/>
      <dgm:spPr/>
      <dgm:t>
        <a:bodyPr/>
        <a:lstStyle/>
        <a:p>
          <a:endParaRPr lang="en-US"/>
        </a:p>
      </dgm:t>
    </dgm:pt>
    <dgm:pt modelId="{35DF2B99-39A8-4D78-9689-DF80D6684C0B}" type="sibTrans" cxnId="{A46399D3-597A-4B27-8480-5F595783985B}">
      <dgm:prSet/>
      <dgm:spPr/>
      <dgm:t>
        <a:bodyPr/>
        <a:lstStyle/>
        <a:p>
          <a:endParaRPr lang="en-US"/>
        </a:p>
      </dgm:t>
    </dgm:pt>
    <dgm:pt modelId="{FF4C4BDA-8453-4EB6-9349-1F5D6774D95C}" type="pres">
      <dgm:prSet presAssocID="{21A8551B-DE37-43B2-B751-2BE05C557127}" presName="vert0" presStyleCnt="0">
        <dgm:presLayoutVars>
          <dgm:dir/>
          <dgm:animOne val="branch"/>
          <dgm:animLvl val="lvl"/>
        </dgm:presLayoutVars>
      </dgm:prSet>
      <dgm:spPr/>
    </dgm:pt>
    <dgm:pt modelId="{18746BC1-3725-45A3-BD92-71C113C44185}" type="pres">
      <dgm:prSet presAssocID="{BBEF2D27-C70B-4345-B945-FBB5D0D8D60C}" presName="thickLine" presStyleLbl="alignNode1" presStyleIdx="0" presStyleCnt="5"/>
      <dgm:spPr/>
    </dgm:pt>
    <dgm:pt modelId="{BDB1DC19-7123-4222-A140-F24D99B9CD0E}" type="pres">
      <dgm:prSet presAssocID="{BBEF2D27-C70B-4345-B945-FBB5D0D8D60C}" presName="horz1" presStyleCnt="0"/>
      <dgm:spPr/>
    </dgm:pt>
    <dgm:pt modelId="{8F1EC8B4-7222-47C8-B145-F8EA1996FA37}" type="pres">
      <dgm:prSet presAssocID="{BBEF2D27-C70B-4345-B945-FBB5D0D8D60C}" presName="tx1" presStyleLbl="revTx" presStyleIdx="0" presStyleCnt="5"/>
      <dgm:spPr/>
    </dgm:pt>
    <dgm:pt modelId="{6E5B15B3-BD8A-44C5-9B4F-C8B7C6AEC32C}" type="pres">
      <dgm:prSet presAssocID="{BBEF2D27-C70B-4345-B945-FBB5D0D8D60C}" presName="vert1" presStyleCnt="0"/>
      <dgm:spPr/>
    </dgm:pt>
    <dgm:pt modelId="{808879A0-E12A-4039-A959-D326FF681829}" type="pres">
      <dgm:prSet presAssocID="{2425ABDD-09D0-4CB5-9313-684982008E0C}" presName="thickLine" presStyleLbl="alignNode1" presStyleIdx="1" presStyleCnt="5"/>
      <dgm:spPr/>
    </dgm:pt>
    <dgm:pt modelId="{B343C0F3-AB69-498B-858B-F27DF49552ED}" type="pres">
      <dgm:prSet presAssocID="{2425ABDD-09D0-4CB5-9313-684982008E0C}" presName="horz1" presStyleCnt="0"/>
      <dgm:spPr/>
    </dgm:pt>
    <dgm:pt modelId="{F9448962-A621-46FB-AB11-760312D4F332}" type="pres">
      <dgm:prSet presAssocID="{2425ABDD-09D0-4CB5-9313-684982008E0C}" presName="tx1" presStyleLbl="revTx" presStyleIdx="1" presStyleCnt="5"/>
      <dgm:spPr/>
    </dgm:pt>
    <dgm:pt modelId="{5FE8054F-50CE-4922-8FB7-D4FBD345BE13}" type="pres">
      <dgm:prSet presAssocID="{2425ABDD-09D0-4CB5-9313-684982008E0C}" presName="vert1" presStyleCnt="0"/>
      <dgm:spPr/>
    </dgm:pt>
    <dgm:pt modelId="{A861F469-B897-4274-A8CC-11B5B4DA40B5}" type="pres">
      <dgm:prSet presAssocID="{D79C5D6B-771C-4CA0-B67B-7973D5875F05}" presName="thickLine" presStyleLbl="alignNode1" presStyleIdx="2" presStyleCnt="5"/>
      <dgm:spPr/>
    </dgm:pt>
    <dgm:pt modelId="{02160E13-49F9-4E0A-9577-6156F3B4D9CD}" type="pres">
      <dgm:prSet presAssocID="{D79C5D6B-771C-4CA0-B67B-7973D5875F05}" presName="horz1" presStyleCnt="0"/>
      <dgm:spPr/>
    </dgm:pt>
    <dgm:pt modelId="{91CD2490-A526-4B03-B050-2E28E3187D4A}" type="pres">
      <dgm:prSet presAssocID="{D79C5D6B-771C-4CA0-B67B-7973D5875F05}" presName="tx1" presStyleLbl="revTx" presStyleIdx="2" presStyleCnt="5"/>
      <dgm:spPr/>
    </dgm:pt>
    <dgm:pt modelId="{2B9C33E0-3851-4CCD-ADCA-1DF0E436D924}" type="pres">
      <dgm:prSet presAssocID="{D79C5D6B-771C-4CA0-B67B-7973D5875F05}" presName="vert1" presStyleCnt="0"/>
      <dgm:spPr/>
    </dgm:pt>
    <dgm:pt modelId="{576CB56C-E438-495B-BB96-FCDACC6BFE56}" type="pres">
      <dgm:prSet presAssocID="{6AA5D8D2-5071-4E60-80C5-E4C32C360806}" presName="thickLine" presStyleLbl="alignNode1" presStyleIdx="3" presStyleCnt="5"/>
      <dgm:spPr/>
    </dgm:pt>
    <dgm:pt modelId="{76027D90-DAF7-4FFC-A09A-58F863F57AE2}" type="pres">
      <dgm:prSet presAssocID="{6AA5D8D2-5071-4E60-80C5-E4C32C360806}" presName="horz1" presStyleCnt="0"/>
      <dgm:spPr/>
    </dgm:pt>
    <dgm:pt modelId="{EE18F770-42A7-4146-A51C-B4A35C3D10FA}" type="pres">
      <dgm:prSet presAssocID="{6AA5D8D2-5071-4E60-80C5-E4C32C360806}" presName="tx1" presStyleLbl="revTx" presStyleIdx="3" presStyleCnt="5"/>
      <dgm:spPr/>
    </dgm:pt>
    <dgm:pt modelId="{70420238-B198-4246-8167-7C744EB2681C}" type="pres">
      <dgm:prSet presAssocID="{6AA5D8D2-5071-4E60-80C5-E4C32C360806}" presName="vert1" presStyleCnt="0"/>
      <dgm:spPr/>
    </dgm:pt>
    <dgm:pt modelId="{0F1C2541-703E-47FD-9B44-EE51CD0644E9}" type="pres">
      <dgm:prSet presAssocID="{A2A41ED9-6061-4EA2-A78E-86CDCE81D905}" presName="thickLine" presStyleLbl="alignNode1" presStyleIdx="4" presStyleCnt="5"/>
      <dgm:spPr/>
    </dgm:pt>
    <dgm:pt modelId="{2EB8A589-CF0C-45E5-B559-A1DA6AF141D1}" type="pres">
      <dgm:prSet presAssocID="{A2A41ED9-6061-4EA2-A78E-86CDCE81D905}" presName="horz1" presStyleCnt="0"/>
      <dgm:spPr/>
    </dgm:pt>
    <dgm:pt modelId="{C5729213-05CC-41C6-A259-C089BB7090DB}" type="pres">
      <dgm:prSet presAssocID="{A2A41ED9-6061-4EA2-A78E-86CDCE81D905}" presName="tx1" presStyleLbl="revTx" presStyleIdx="4" presStyleCnt="5"/>
      <dgm:spPr/>
    </dgm:pt>
    <dgm:pt modelId="{E3010225-DBA0-4C6F-8F9E-993932C33831}" type="pres">
      <dgm:prSet presAssocID="{A2A41ED9-6061-4EA2-A78E-86CDCE81D905}" presName="vert1" presStyleCnt="0"/>
      <dgm:spPr/>
    </dgm:pt>
  </dgm:ptLst>
  <dgm:cxnLst>
    <dgm:cxn modelId="{261B8922-71D4-455E-8499-ED4994590479}" type="presOf" srcId="{A2A41ED9-6061-4EA2-A78E-86CDCE81D905}" destId="{C5729213-05CC-41C6-A259-C089BB7090DB}" srcOrd="0" destOrd="0" presId="urn:microsoft.com/office/officeart/2008/layout/LinedList"/>
    <dgm:cxn modelId="{00B71A41-2F57-4B33-8627-10942510BBFC}" srcId="{21A8551B-DE37-43B2-B751-2BE05C557127}" destId="{BBEF2D27-C70B-4345-B945-FBB5D0D8D60C}" srcOrd="0" destOrd="0" parTransId="{C947C3DA-5A25-444D-8F52-247A0BAEEA9C}" sibTransId="{97269DEA-E00C-4FEC-AEDE-158501E9CD1C}"/>
    <dgm:cxn modelId="{CF3C2E68-EC5E-4293-92D4-E94360751617}" srcId="{21A8551B-DE37-43B2-B751-2BE05C557127}" destId="{6AA5D8D2-5071-4E60-80C5-E4C32C360806}" srcOrd="3" destOrd="0" parTransId="{0004B754-CE49-417E-A677-E26C0FEC02EF}" sibTransId="{A460BB4C-3C2E-4E19-8E7C-C98D37C17943}"/>
    <dgm:cxn modelId="{6DAB4A54-772A-41E2-AD33-7BC04A6BDA9E}" type="presOf" srcId="{D79C5D6B-771C-4CA0-B67B-7973D5875F05}" destId="{91CD2490-A526-4B03-B050-2E28E3187D4A}" srcOrd="0" destOrd="0" presId="urn:microsoft.com/office/officeart/2008/layout/LinedList"/>
    <dgm:cxn modelId="{51D8715A-B4DE-401E-AE32-895B92725932}" srcId="{21A8551B-DE37-43B2-B751-2BE05C557127}" destId="{D79C5D6B-771C-4CA0-B67B-7973D5875F05}" srcOrd="2" destOrd="0" parTransId="{21C00646-5409-432F-A0D0-D5990ECD6121}" sibTransId="{24159EF9-137D-473B-B53A-93346C23F400}"/>
    <dgm:cxn modelId="{8BE5915A-4CFE-440C-A839-A0A88DD98ED4}" type="presOf" srcId="{2425ABDD-09D0-4CB5-9313-684982008E0C}" destId="{F9448962-A621-46FB-AB11-760312D4F332}" srcOrd="0" destOrd="0" presId="urn:microsoft.com/office/officeart/2008/layout/LinedList"/>
    <dgm:cxn modelId="{AF62728E-530E-4478-8E90-45A4421FCC04}" type="presOf" srcId="{BBEF2D27-C70B-4345-B945-FBB5D0D8D60C}" destId="{8F1EC8B4-7222-47C8-B145-F8EA1996FA37}" srcOrd="0" destOrd="0" presId="urn:microsoft.com/office/officeart/2008/layout/LinedList"/>
    <dgm:cxn modelId="{A5360AAA-EB7D-4DDE-A82E-4716B62FBCF1}" type="presOf" srcId="{6AA5D8D2-5071-4E60-80C5-E4C32C360806}" destId="{EE18F770-42A7-4146-A51C-B4A35C3D10FA}" srcOrd="0" destOrd="0" presId="urn:microsoft.com/office/officeart/2008/layout/LinedList"/>
    <dgm:cxn modelId="{A46399D3-597A-4B27-8480-5F595783985B}" srcId="{21A8551B-DE37-43B2-B751-2BE05C557127}" destId="{A2A41ED9-6061-4EA2-A78E-86CDCE81D905}" srcOrd="4" destOrd="0" parTransId="{A055D337-6A95-476D-A1C2-6DF2C3E5F284}" sibTransId="{35DF2B99-39A8-4D78-9689-DF80D6684C0B}"/>
    <dgm:cxn modelId="{1C0D8EE7-C691-4E87-B1EE-F14CE6B3AC1D}" srcId="{21A8551B-DE37-43B2-B751-2BE05C557127}" destId="{2425ABDD-09D0-4CB5-9313-684982008E0C}" srcOrd="1" destOrd="0" parTransId="{847E83AF-60B4-4524-9662-F99C450B8C84}" sibTransId="{7C13FB13-9CF5-4B9B-9DAF-135D2A6AA198}"/>
    <dgm:cxn modelId="{261C40F2-3B7F-4FC5-88C1-E74D0578C356}" type="presOf" srcId="{21A8551B-DE37-43B2-B751-2BE05C557127}" destId="{FF4C4BDA-8453-4EB6-9349-1F5D6774D95C}" srcOrd="0" destOrd="0" presId="urn:microsoft.com/office/officeart/2008/layout/LinedList"/>
    <dgm:cxn modelId="{D83DD5FF-A454-4736-BB40-0AC80090BB54}" type="presParOf" srcId="{FF4C4BDA-8453-4EB6-9349-1F5D6774D95C}" destId="{18746BC1-3725-45A3-BD92-71C113C44185}" srcOrd="0" destOrd="0" presId="urn:microsoft.com/office/officeart/2008/layout/LinedList"/>
    <dgm:cxn modelId="{3EE0A319-DDBB-4C0D-B0E2-01484ADEAEDE}" type="presParOf" srcId="{FF4C4BDA-8453-4EB6-9349-1F5D6774D95C}" destId="{BDB1DC19-7123-4222-A140-F24D99B9CD0E}" srcOrd="1" destOrd="0" presId="urn:microsoft.com/office/officeart/2008/layout/LinedList"/>
    <dgm:cxn modelId="{50142A60-D2FC-4D3E-9C91-B7B14D1A08FB}" type="presParOf" srcId="{BDB1DC19-7123-4222-A140-F24D99B9CD0E}" destId="{8F1EC8B4-7222-47C8-B145-F8EA1996FA37}" srcOrd="0" destOrd="0" presId="urn:microsoft.com/office/officeart/2008/layout/LinedList"/>
    <dgm:cxn modelId="{167A284E-1DFE-4B23-88FD-DDA9A5686EDC}" type="presParOf" srcId="{BDB1DC19-7123-4222-A140-F24D99B9CD0E}" destId="{6E5B15B3-BD8A-44C5-9B4F-C8B7C6AEC32C}" srcOrd="1" destOrd="0" presId="urn:microsoft.com/office/officeart/2008/layout/LinedList"/>
    <dgm:cxn modelId="{A62C7008-274C-413C-910B-EC281987612C}" type="presParOf" srcId="{FF4C4BDA-8453-4EB6-9349-1F5D6774D95C}" destId="{808879A0-E12A-4039-A959-D326FF681829}" srcOrd="2" destOrd="0" presId="urn:microsoft.com/office/officeart/2008/layout/LinedList"/>
    <dgm:cxn modelId="{1F74270F-78CD-49D3-B489-08055184CE58}" type="presParOf" srcId="{FF4C4BDA-8453-4EB6-9349-1F5D6774D95C}" destId="{B343C0F3-AB69-498B-858B-F27DF49552ED}" srcOrd="3" destOrd="0" presId="urn:microsoft.com/office/officeart/2008/layout/LinedList"/>
    <dgm:cxn modelId="{38280B86-0BA5-4299-B720-31823222F86D}" type="presParOf" srcId="{B343C0F3-AB69-498B-858B-F27DF49552ED}" destId="{F9448962-A621-46FB-AB11-760312D4F332}" srcOrd="0" destOrd="0" presId="urn:microsoft.com/office/officeart/2008/layout/LinedList"/>
    <dgm:cxn modelId="{99AD7768-FEE7-4456-8CE9-6D05AE14C983}" type="presParOf" srcId="{B343C0F3-AB69-498B-858B-F27DF49552ED}" destId="{5FE8054F-50CE-4922-8FB7-D4FBD345BE13}" srcOrd="1" destOrd="0" presId="urn:microsoft.com/office/officeart/2008/layout/LinedList"/>
    <dgm:cxn modelId="{109FFC88-843C-4810-955C-24173B18177F}" type="presParOf" srcId="{FF4C4BDA-8453-4EB6-9349-1F5D6774D95C}" destId="{A861F469-B897-4274-A8CC-11B5B4DA40B5}" srcOrd="4" destOrd="0" presId="urn:microsoft.com/office/officeart/2008/layout/LinedList"/>
    <dgm:cxn modelId="{F26F640E-E8B5-4F74-AD07-5255D2FCB842}" type="presParOf" srcId="{FF4C4BDA-8453-4EB6-9349-1F5D6774D95C}" destId="{02160E13-49F9-4E0A-9577-6156F3B4D9CD}" srcOrd="5" destOrd="0" presId="urn:microsoft.com/office/officeart/2008/layout/LinedList"/>
    <dgm:cxn modelId="{84055A66-224E-418B-9590-C75C548F78EA}" type="presParOf" srcId="{02160E13-49F9-4E0A-9577-6156F3B4D9CD}" destId="{91CD2490-A526-4B03-B050-2E28E3187D4A}" srcOrd="0" destOrd="0" presId="urn:microsoft.com/office/officeart/2008/layout/LinedList"/>
    <dgm:cxn modelId="{4D9BFFDD-AB50-4F6A-A9F2-52ACD4A3B63C}" type="presParOf" srcId="{02160E13-49F9-4E0A-9577-6156F3B4D9CD}" destId="{2B9C33E0-3851-4CCD-ADCA-1DF0E436D924}" srcOrd="1" destOrd="0" presId="urn:microsoft.com/office/officeart/2008/layout/LinedList"/>
    <dgm:cxn modelId="{4CCFC800-FD26-4199-9CD3-FC94B97313D0}" type="presParOf" srcId="{FF4C4BDA-8453-4EB6-9349-1F5D6774D95C}" destId="{576CB56C-E438-495B-BB96-FCDACC6BFE56}" srcOrd="6" destOrd="0" presId="urn:microsoft.com/office/officeart/2008/layout/LinedList"/>
    <dgm:cxn modelId="{F567E458-33E8-4F78-B175-906C2319F4A4}" type="presParOf" srcId="{FF4C4BDA-8453-4EB6-9349-1F5D6774D95C}" destId="{76027D90-DAF7-4FFC-A09A-58F863F57AE2}" srcOrd="7" destOrd="0" presId="urn:microsoft.com/office/officeart/2008/layout/LinedList"/>
    <dgm:cxn modelId="{56743739-71FD-4A37-9871-13616C7AA744}" type="presParOf" srcId="{76027D90-DAF7-4FFC-A09A-58F863F57AE2}" destId="{EE18F770-42A7-4146-A51C-B4A35C3D10FA}" srcOrd="0" destOrd="0" presId="urn:microsoft.com/office/officeart/2008/layout/LinedList"/>
    <dgm:cxn modelId="{D1B16278-C3DF-487C-90CB-4DA8BA4E018F}" type="presParOf" srcId="{76027D90-DAF7-4FFC-A09A-58F863F57AE2}" destId="{70420238-B198-4246-8167-7C744EB2681C}" srcOrd="1" destOrd="0" presId="urn:microsoft.com/office/officeart/2008/layout/LinedList"/>
    <dgm:cxn modelId="{E71E6BE5-C3CC-48C2-96F2-5C1EA10E2D6B}" type="presParOf" srcId="{FF4C4BDA-8453-4EB6-9349-1F5D6774D95C}" destId="{0F1C2541-703E-47FD-9B44-EE51CD0644E9}" srcOrd="8" destOrd="0" presId="urn:microsoft.com/office/officeart/2008/layout/LinedList"/>
    <dgm:cxn modelId="{419EC83A-A2C9-4D1D-9B5E-0895E7D94738}" type="presParOf" srcId="{FF4C4BDA-8453-4EB6-9349-1F5D6774D95C}" destId="{2EB8A589-CF0C-45E5-B559-A1DA6AF141D1}" srcOrd="9" destOrd="0" presId="urn:microsoft.com/office/officeart/2008/layout/LinedList"/>
    <dgm:cxn modelId="{AB7A29B1-DE51-4D8A-82EA-452A7B18EAA2}" type="presParOf" srcId="{2EB8A589-CF0C-45E5-B559-A1DA6AF141D1}" destId="{C5729213-05CC-41C6-A259-C089BB7090DB}" srcOrd="0" destOrd="0" presId="urn:microsoft.com/office/officeart/2008/layout/LinedList"/>
    <dgm:cxn modelId="{5E008B3A-EFD4-4FF0-9B12-9FE0D5A0EAD0}" type="presParOf" srcId="{2EB8A589-CF0C-45E5-B559-A1DA6AF141D1}" destId="{E3010225-DBA0-4C6F-8F9E-993932C3383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1A8551B-DE37-43B2-B751-2BE05C557127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BEF2D27-C70B-4345-B945-FBB5D0D8D60C}">
      <dgm:prSet/>
      <dgm:spPr/>
      <dgm:t>
        <a:bodyPr/>
        <a:lstStyle/>
        <a:p>
          <a:r>
            <a:rPr lang="fr-FR" dirty="0"/>
            <a:t>_____ </a:t>
          </a:r>
          <a:r>
            <a:rPr lang="fr-FR" dirty="0" err="1"/>
            <a:t>yesterday’s</a:t>
          </a:r>
          <a:r>
            <a:rPr lang="fr-FR" dirty="0"/>
            <a:t> news </a:t>
          </a:r>
          <a:r>
            <a:rPr lang="fr-FR" dirty="0" err="1"/>
            <a:t>was</a:t>
          </a:r>
          <a:r>
            <a:rPr lang="fr-FR" dirty="0"/>
            <a:t> </a:t>
          </a:r>
          <a:r>
            <a:rPr lang="fr-FR" dirty="0" err="1"/>
            <a:t>depressing</a:t>
          </a:r>
          <a:r>
            <a:rPr lang="fr-FR" dirty="0"/>
            <a:t> and shocking</a:t>
          </a:r>
          <a:endParaRPr lang="en-US" dirty="0"/>
        </a:p>
      </dgm:t>
    </dgm:pt>
    <dgm:pt modelId="{C947C3DA-5A25-444D-8F52-247A0BAEEA9C}" type="parTrans" cxnId="{00B71A41-2F57-4B33-8627-10942510BBFC}">
      <dgm:prSet/>
      <dgm:spPr/>
      <dgm:t>
        <a:bodyPr/>
        <a:lstStyle/>
        <a:p>
          <a:endParaRPr lang="en-US"/>
        </a:p>
      </dgm:t>
    </dgm:pt>
    <dgm:pt modelId="{97269DEA-E00C-4FEC-AEDE-158501E9CD1C}" type="sibTrans" cxnId="{00B71A41-2F57-4B33-8627-10942510BBFC}">
      <dgm:prSet/>
      <dgm:spPr/>
      <dgm:t>
        <a:bodyPr/>
        <a:lstStyle/>
        <a:p>
          <a:endParaRPr lang="en-US"/>
        </a:p>
      </dgm:t>
    </dgm:pt>
    <dgm:pt modelId="{2425ABDD-09D0-4CB5-9313-684982008E0C}">
      <dgm:prSet/>
      <dgm:spPr/>
      <dgm:t>
        <a:bodyPr/>
        <a:lstStyle/>
        <a:p>
          <a:r>
            <a:rPr lang="fr-FR" dirty="0"/>
            <a:t>A. </a:t>
          </a:r>
          <a:r>
            <a:rPr lang="fr-FR" dirty="0" err="1"/>
            <a:t>Many</a:t>
          </a:r>
          <a:r>
            <a:rPr lang="fr-FR" dirty="0"/>
            <a:t> of</a:t>
          </a:r>
          <a:endParaRPr lang="en-US" dirty="0"/>
        </a:p>
      </dgm:t>
    </dgm:pt>
    <dgm:pt modelId="{847E83AF-60B4-4524-9662-F99C450B8C84}" type="parTrans" cxnId="{1C0D8EE7-C691-4E87-B1EE-F14CE6B3AC1D}">
      <dgm:prSet/>
      <dgm:spPr/>
      <dgm:t>
        <a:bodyPr/>
        <a:lstStyle/>
        <a:p>
          <a:endParaRPr lang="en-US"/>
        </a:p>
      </dgm:t>
    </dgm:pt>
    <dgm:pt modelId="{7C13FB13-9CF5-4B9B-9DAF-135D2A6AA198}" type="sibTrans" cxnId="{1C0D8EE7-C691-4E87-B1EE-F14CE6B3AC1D}">
      <dgm:prSet/>
      <dgm:spPr/>
      <dgm:t>
        <a:bodyPr/>
        <a:lstStyle/>
        <a:p>
          <a:endParaRPr lang="en-US"/>
        </a:p>
      </dgm:t>
    </dgm:pt>
    <dgm:pt modelId="{D79C5D6B-771C-4CA0-B67B-7973D5875F05}">
      <dgm:prSet/>
      <dgm:spPr/>
      <dgm:t>
        <a:bodyPr/>
        <a:lstStyle/>
        <a:p>
          <a:r>
            <a:rPr lang="fr-FR" dirty="0">
              <a:highlight>
                <a:srgbClr val="00FF00"/>
              </a:highlight>
            </a:rPr>
            <a:t>B. Most of</a:t>
          </a:r>
          <a:endParaRPr lang="en-US" dirty="0">
            <a:highlight>
              <a:srgbClr val="00FF00"/>
            </a:highlight>
          </a:endParaRPr>
        </a:p>
      </dgm:t>
    </dgm:pt>
    <dgm:pt modelId="{21C00646-5409-432F-A0D0-D5990ECD6121}" type="parTrans" cxnId="{51D8715A-B4DE-401E-AE32-895B92725932}">
      <dgm:prSet/>
      <dgm:spPr/>
      <dgm:t>
        <a:bodyPr/>
        <a:lstStyle/>
        <a:p>
          <a:endParaRPr lang="en-US"/>
        </a:p>
      </dgm:t>
    </dgm:pt>
    <dgm:pt modelId="{24159EF9-137D-473B-B53A-93346C23F400}" type="sibTrans" cxnId="{51D8715A-B4DE-401E-AE32-895B92725932}">
      <dgm:prSet/>
      <dgm:spPr/>
      <dgm:t>
        <a:bodyPr/>
        <a:lstStyle/>
        <a:p>
          <a:endParaRPr lang="en-US"/>
        </a:p>
      </dgm:t>
    </dgm:pt>
    <dgm:pt modelId="{6AA5D8D2-5071-4E60-80C5-E4C32C360806}">
      <dgm:prSet/>
      <dgm:spPr/>
      <dgm:t>
        <a:bodyPr/>
        <a:lstStyle/>
        <a:p>
          <a:r>
            <a:rPr lang="fr-FR" dirty="0"/>
            <a:t>C. A </a:t>
          </a:r>
          <a:r>
            <a:rPr lang="fr-FR" dirty="0" err="1"/>
            <a:t>great</a:t>
          </a:r>
          <a:r>
            <a:rPr lang="fr-FR" dirty="0"/>
            <a:t> </a:t>
          </a:r>
          <a:r>
            <a:rPr lang="fr-FR" dirty="0" err="1"/>
            <a:t>number</a:t>
          </a:r>
          <a:r>
            <a:rPr lang="fr-FR" dirty="0"/>
            <a:t> of</a:t>
          </a:r>
          <a:endParaRPr lang="en-US" dirty="0"/>
        </a:p>
      </dgm:t>
    </dgm:pt>
    <dgm:pt modelId="{0004B754-CE49-417E-A677-E26C0FEC02EF}" type="parTrans" cxnId="{CF3C2E68-EC5E-4293-92D4-E94360751617}">
      <dgm:prSet/>
      <dgm:spPr/>
      <dgm:t>
        <a:bodyPr/>
        <a:lstStyle/>
        <a:p>
          <a:endParaRPr lang="en-US"/>
        </a:p>
      </dgm:t>
    </dgm:pt>
    <dgm:pt modelId="{A460BB4C-3C2E-4E19-8E7C-C98D37C17943}" type="sibTrans" cxnId="{CF3C2E68-EC5E-4293-92D4-E94360751617}">
      <dgm:prSet/>
      <dgm:spPr/>
      <dgm:t>
        <a:bodyPr/>
        <a:lstStyle/>
        <a:p>
          <a:endParaRPr lang="en-US"/>
        </a:p>
      </dgm:t>
    </dgm:pt>
    <dgm:pt modelId="{A2A41ED9-6061-4EA2-A78E-86CDCE81D905}">
      <dgm:prSet/>
      <dgm:spPr/>
      <dgm:t>
        <a:bodyPr/>
        <a:lstStyle/>
        <a:p>
          <a:r>
            <a:rPr lang="fr-FR" dirty="0"/>
            <a:t>D. </a:t>
          </a:r>
          <a:r>
            <a:rPr lang="fr-FR" dirty="0" err="1"/>
            <a:t>Several</a:t>
          </a:r>
          <a:endParaRPr lang="en-US" dirty="0"/>
        </a:p>
      </dgm:t>
    </dgm:pt>
    <dgm:pt modelId="{A055D337-6A95-476D-A1C2-6DF2C3E5F284}" type="parTrans" cxnId="{A46399D3-597A-4B27-8480-5F595783985B}">
      <dgm:prSet/>
      <dgm:spPr/>
      <dgm:t>
        <a:bodyPr/>
        <a:lstStyle/>
        <a:p>
          <a:endParaRPr lang="en-US"/>
        </a:p>
      </dgm:t>
    </dgm:pt>
    <dgm:pt modelId="{35DF2B99-39A8-4D78-9689-DF80D6684C0B}" type="sibTrans" cxnId="{A46399D3-597A-4B27-8480-5F595783985B}">
      <dgm:prSet/>
      <dgm:spPr/>
      <dgm:t>
        <a:bodyPr/>
        <a:lstStyle/>
        <a:p>
          <a:endParaRPr lang="en-US"/>
        </a:p>
      </dgm:t>
    </dgm:pt>
    <dgm:pt modelId="{FF4C4BDA-8453-4EB6-9349-1F5D6774D95C}" type="pres">
      <dgm:prSet presAssocID="{21A8551B-DE37-43B2-B751-2BE05C557127}" presName="vert0" presStyleCnt="0">
        <dgm:presLayoutVars>
          <dgm:dir/>
          <dgm:animOne val="branch"/>
          <dgm:animLvl val="lvl"/>
        </dgm:presLayoutVars>
      </dgm:prSet>
      <dgm:spPr/>
    </dgm:pt>
    <dgm:pt modelId="{18746BC1-3725-45A3-BD92-71C113C44185}" type="pres">
      <dgm:prSet presAssocID="{BBEF2D27-C70B-4345-B945-FBB5D0D8D60C}" presName="thickLine" presStyleLbl="alignNode1" presStyleIdx="0" presStyleCnt="5"/>
      <dgm:spPr/>
    </dgm:pt>
    <dgm:pt modelId="{BDB1DC19-7123-4222-A140-F24D99B9CD0E}" type="pres">
      <dgm:prSet presAssocID="{BBEF2D27-C70B-4345-B945-FBB5D0D8D60C}" presName="horz1" presStyleCnt="0"/>
      <dgm:spPr/>
    </dgm:pt>
    <dgm:pt modelId="{8F1EC8B4-7222-47C8-B145-F8EA1996FA37}" type="pres">
      <dgm:prSet presAssocID="{BBEF2D27-C70B-4345-B945-FBB5D0D8D60C}" presName="tx1" presStyleLbl="revTx" presStyleIdx="0" presStyleCnt="5"/>
      <dgm:spPr/>
    </dgm:pt>
    <dgm:pt modelId="{6E5B15B3-BD8A-44C5-9B4F-C8B7C6AEC32C}" type="pres">
      <dgm:prSet presAssocID="{BBEF2D27-C70B-4345-B945-FBB5D0D8D60C}" presName="vert1" presStyleCnt="0"/>
      <dgm:spPr/>
    </dgm:pt>
    <dgm:pt modelId="{808879A0-E12A-4039-A959-D326FF681829}" type="pres">
      <dgm:prSet presAssocID="{2425ABDD-09D0-4CB5-9313-684982008E0C}" presName="thickLine" presStyleLbl="alignNode1" presStyleIdx="1" presStyleCnt="5"/>
      <dgm:spPr/>
    </dgm:pt>
    <dgm:pt modelId="{B343C0F3-AB69-498B-858B-F27DF49552ED}" type="pres">
      <dgm:prSet presAssocID="{2425ABDD-09D0-4CB5-9313-684982008E0C}" presName="horz1" presStyleCnt="0"/>
      <dgm:spPr/>
    </dgm:pt>
    <dgm:pt modelId="{F9448962-A621-46FB-AB11-760312D4F332}" type="pres">
      <dgm:prSet presAssocID="{2425ABDD-09D0-4CB5-9313-684982008E0C}" presName="tx1" presStyleLbl="revTx" presStyleIdx="1" presStyleCnt="5"/>
      <dgm:spPr/>
    </dgm:pt>
    <dgm:pt modelId="{5FE8054F-50CE-4922-8FB7-D4FBD345BE13}" type="pres">
      <dgm:prSet presAssocID="{2425ABDD-09D0-4CB5-9313-684982008E0C}" presName="vert1" presStyleCnt="0"/>
      <dgm:spPr/>
    </dgm:pt>
    <dgm:pt modelId="{A861F469-B897-4274-A8CC-11B5B4DA40B5}" type="pres">
      <dgm:prSet presAssocID="{D79C5D6B-771C-4CA0-B67B-7973D5875F05}" presName="thickLine" presStyleLbl="alignNode1" presStyleIdx="2" presStyleCnt="5"/>
      <dgm:spPr/>
    </dgm:pt>
    <dgm:pt modelId="{02160E13-49F9-4E0A-9577-6156F3B4D9CD}" type="pres">
      <dgm:prSet presAssocID="{D79C5D6B-771C-4CA0-B67B-7973D5875F05}" presName="horz1" presStyleCnt="0"/>
      <dgm:spPr/>
    </dgm:pt>
    <dgm:pt modelId="{91CD2490-A526-4B03-B050-2E28E3187D4A}" type="pres">
      <dgm:prSet presAssocID="{D79C5D6B-771C-4CA0-B67B-7973D5875F05}" presName="tx1" presStyleLbl="revTx" presStyleIdx="2" presStyleCnt="5"/>
      <dgm:spPr/>
    </dgm:pt>
    <dgm:pt modelId="{2B9C33E0-3851-4CCD-ADCA-1DF0E436D924}" type="pres">
      <dgm:prSet presAssocID="{D79C5D6B-771C-4CA0-B67B-7973D5875F05}" presName="vert1" presStyleCnt="0"/>
      <dgm:spPr/>
    </dgm:pt>
    <dgm:pt modelId="{576CB56C-E438-495B-BB96-FCDACC6BFE56}" type="pres">
      <dgm:prSet presAssocID="{6AA5D8D2-5071-4E60-80C5-E4C32C360806}" presName="thickLine" presStyleLbl="alignNode1" presStyleIdx="3" presStyleCnt="5"/>
      <dgm:spPr/>
    </dgm:pt>
    <dgm:pt modelId="{76027D90-DAF7-4FFC-A09A-58F863F57AE2}" type="pres">
      <dgm:prSet presAssocID="{6AA5D8D2-5071-4E60-80C5-E4C32C360806}" presName="horz1" presStyleCnt="0"/>
      <dgm:spPr/>
    </dgm:pt>
    <dgm:pt modelId="{EE18F770-42A7-4146-A51C-B4A35C3D10FA}" type="pres">
      <dgm:prSet presAssocID="{6AA5D8D2-5071-4E60-80C5-E4C32C360806}" presName="tx1" presStyleLbl="revTx" presStyleIdx="3" presStyleCnt="5"/>
      <dgm:spPr/>
    </dgm:pt>
    <dgm:pt modelId="{70420238-B198-4246-8167-7C744EB2681C}" type="pres">
      <dgm:prSet presAssocID="{6AA5D8D2-5071-4E60-80C5-E4C32C360806}" presName="vert1" presStyleCnt="0"/>
      <dgm:spPr/>
    </dgm:pt>
    <dgm:pt modelId="{0F1C2541-703E-47FD-9B44-EE51CD0644E9}" type="pres">
      <dgm:prSet presAssocID="{A2A41ED9-6061-4EA2-A78E-86CDCE81D905}" presName="thickLine" presStyleLbl="alignNode1" presStyleIdx="4" presStyleCnt="5"/>
      <dgm:spPr/>
    </dgm:pt>
    <dgm:pt modelId="{2EB8A589-CF0C-45E5-B559-A1DA6AF141D1}" type="pres">
      <dgm:prSet presAssocID="{A2A41ED9-6061-4EA2-A78E-86CDCE81D905}" presName="horz1" presStyleCnt="0"/>
      <dgm:spPr/>
    </dgm:pt>
    <dgm:pt modelId="{C5729213-05CC-41C6-A259-C089BB7090DB}" type="pres">
      <dgm:prSet presAssocID="{A2A41ED9-6061-4EA2-A78E-86CDCE81D905}" presName="tx1" presStyleLbl="revTx" presStyleIdx="4" presStyleCnt="5"/>
      <dgm:spPr/>
    </dgm:pt>
    <dgm:pt modelId="{E3010225-DBA0-4C6F-8F9E-993932C33831}" type="pres">
      <dgm:prSet presAssocID="{A2A41ED9-6061-4EA2-A78E-86CDCE81D905}" presName="vert1" presStyleCnt="0"/>
      <dgm:spPr/>
    </dgm:pt>
  </dgm:ptLst>
  <dgm:cxnLst>
    <dgm:cxn modelId="{261B8922-71D4-455E-8499-ED4994590479}" type="presOf" srcId="{A2A41ED9-6061-4EA2-A78E-86CDCE81D905}" destId="{C5729213-05CC-41C6-A259-C089BB7090DB}" srcOrd="0" destOrd="0" presId="urn:microsoft.com/office/officeart/2008/layout/LinedList"/>
    <dgm:cxn modelId="{00B71A41-2F57-4B33-8627-10942510BBFC}" srcId="{21A8551B-DE37-43B2-B751-2BE05C557127}" destId="{BBEF2D27-C70B-4345-B945-FBB5D0D8D60C}" srcOrd="0" destOrd="0" parTransId="{C947C3DA-5A25-444D-8F52-247A0BAEEA9C}" sibTransId="{97269DEA-E00C-4FEC-AEDE-158501E9CD1C}"/>
    <dgm:cxn modelId="{CF3C2E68-EC5E-4293-92D4-E94360751617}" srcId="{21A8551B-DE37-43B2-B751-2BE05C557127}" destId="{6AA5D8D2-5071-4E60-80C5-E4C32C360806}" srcOrd="3" destOrd="0" parTransId="{0004B754-CE49-417E-A677-E26C0FEC02EF}" sibTransId="{A460BB4C-3C2E-4E19-8E7C-C98D37C17943}"/>
    <dgm:cxn modelId="{6DAB4A54-772A-41E2-AD33-7BC04A6BDA9E}" type="presOf" srcId="{D79C5D6B-771C-4CA0-B67B-7973D5875F05}" destId="{91CD2490-A526-4B03-B050-2E28E3187D4A}" srcOrd="0" destOrd="0" presId="urn:microsoft.com/office/officeart/2008/layout/LinedList"/>
    <dgm:cxn modelId="{51D8715A-B4DE-401E-AE32-895B92725932}" srcId="{21A8551B-DE37-43B2-B751-2BE05C557127}" destId="{D79C5D6B-771C-4CA0-B67B-7973D5875F05}" srcOrd="2" destOrd="0" parTransId="{21C00646-5409-432F-A0D0-D5990ECD6121}" sibTransId="{24159EF9-137D-473B-B53A-93346C23F400}"/>
    <dgm:cxn modelId="{8BE5915A-4CFE-440C-A839-A0A88DD98ED4}" type="presOf" srcId="{2425ABDD-09D0-4CB5-9313-684982008E0C}" destId="{F9448962-A621-46FB-AB11-760312D4F332}" srcOrd="0" destOrd="0" presId="urn:microsoft.com/office/officeart/2008/layout/LinedList"/>
    <dgm:cxn modelId="{AF62728E-530E-4478-8E90-45A4421FCC04}" type="presOf" srcId="{BBEF2D27-C70B-4345-B945-FBB5D0D8D60C}" destId="{8F1EC8B4-7222-47C8-B145-F8EA1996FA37}" srcOrd="0" destOrd="0" presId="urn:microsoft.com/office/officeart/2008/layout/LinedList"/>
    <dgm:cxn modelId="{A5360AAA-EB7D-4DDE-A82E-4716B62FBCF1}" type="presOf" srcId="{6AA5D8D2-5071-4E60-80C5-E4C32C360806}" destId="{EE18F770-42A7-4146-A51C-B4A35C3D10FA}" srcOrd="0" destOrd="0" presId="urn:microsoft.com/office/officeart/2008/layout/LinedList"/>
    <dgm:cxn modelId="{A46399D3-597A-4B27-8480-5F595783985B}" srcId="{21A8551B-DE37-43B2-B751-2BE05C557127}" destId="{A2A41ED9-6061-4EA2-A78E-86CDCE81D905}" srcOrd="4" destOrd="0" parTransId="{A055D337-6A95-476D-A1C2-6DF2C3E5F284}" sibTransId="{35DF2B99-39A8-4D78-9689-DF80D6684C0B}"/>
    <dgm:cxn modelId="{1C0D8EE7-C691-4E87-B1EE-F14CE6B3AC1D}" srcId="{21A8551B-DE37-43B2-B751-2BE05C557127}" destId="{2425ABDD-09D0-4CB5-9313-684982008E0C}" srcOrd="1" destOrd="0" parTransId="{847E83AF-60B4-4524-9662-F99C450B8C84}" sibTransId="{7C13FB13-9CF5-4B9B-9DAF-135D2A6AA198}"/>
    <dgm:cxn modelId="{261C40F2-3B7F-4FC5-88C1-E74D0578C356}" type="presOf" srcId="{21A8551B-DE37-43B2-B751-2BE05C557127}" destId="{FF4C4BDA-8453-4EB6-9349-1F5D6774D95C}" srcOrd="0" destOrd="0" presId="urn:microsoft.com/office/officeart/2008/layout/LinedList"/>
    <dgm:cxn modelId="{D83DD5FF-A454-4736-BB40-0AC80090BB54}" type="presParOf" srcId="{FF4C4BDA-8453-4EB6-9349-1F5D6774D95C}" destId="{18746BC1-3725-45A3-BD92-71C113C44185}" srcOrd="0" destOrd="0" presId="urn:microsoft.com/office/officeart/2008/layout/LinedList"/>
    <dgm:cxn modelId="{3EE0A319-DDBB-4C0D-B0E2-01484ADEAEDE}" type="presParOf" srcId="{FF4C4BDA-8453-4EB6-9349-1F5D6774D95C}" destId="{BDB1DC19-7123-4222-A140-F24D99B9CD0E}" srcOrd="1" destOrd="0" presId="urn:microsoft.com/office/officeart/2008/layout/LinedList"/>
    <dgm:cxn modelId="{50142A60-D2FC-4D3E-9C91-B7B14D1A08FB}" type="presParOf" srcId="{BDB1DC19-7123-4222-A140-F24D99B9CD0E}" destId="{8F1EC8B4-7222-47C8-B145-F8EA1996FA37}" srcOrd="0" destOrd="0" presId="urn:microsoft.com/office/officeart/2008/layout/LinedList"/>
    <dgm:cxn modelId="{167A284E-1DFE-4B23-88FD-DDA9A5686EDC}" type="presParOf" srcId="{BDB1DC19-7123-4222-A140-F24D99B9CD0E}" destId="{6E5B15B3-BD8A-44C5-9B4F-C8B7C6AEC32C}" srcOrd="1" destOrd="0" presId="urn:microsoft.com/office/officeart/2008/layout/LinedList"/>
    <dgm:cxn modelId="{A62C7008-274C-413C-910B-EC281987612C}" type="presParOf" srcId="{FF4C4BDA-8453-4EB6-9349-1F5D6774D95C}" destId="{808879A0-E12A-4039-A959-D326FF681829}" srcOrd="2" destOrd="0" presId="urn:microsoft.com/office/officeart/2008/layout/LinedList"/>
    <dgm:cxn modelId="{1F74270F-78CD-49D3-B489-08055184CE58}" type="presParOf" srcId="{FF4C4BDA-8453-4EB6-9349-1F5D6774D95C}" destId="{B343C0F3-AB69-498B-858B-F27DF49552ED}" srcOrd="3" destOrd="0" presId="urn:microsoft.com/office/officeart/2008/layout/LinedList"/>
    <dgm:cxn modelId="{38280B86-0BA5-4299-B720-31823222F86D}" type="presParOf" srcId="{B343C0F3-AB69-498B-858B-F27DF49552ED}" destId="{F9448962-A621-46FB-AB11-760312D4F332}" srcOrd="0" destOrd="0" presId="urn:microsoft.com/office/officeart/2008/layout/LinedList"/>
    <dgm:cxn modelId="{99AD7768-FEE7-4456-8CE9-6D05AE14C983}" type="presParOf" srcId="{B343C0F3-AB69-498B-858B-F27DF49552ED}" destId="{5FE8054F-50CE-4922-8FB7-D4FBD345BE13}" srcOrd="1" destOrd="0" presId="urn:microsoft.com/office/officeart/2008/layout/LinedList"/>
    <dgm:cxn modelId="{109FFC88-843C-4810-955C-24173B18177F}" type="presParOf" srcId="{FF4C4BDA-8453-4EB6-9349-1F5D6774D95C}" destId="{A861F469-B897-4274-A8CC-11B5B4DA40B5}" srcOrd="4" destOrd="0" presId="urn:microsoft.com/office/officeart/2008/layout/LinedList"/>
    <dgm:cxn modelId="{F26F640E-E8B5-4F74-AD07-5255D2FCB842}" type="presParOf" srcId="{FF4C4BDA-8453-4EB6-9349-1F5D6774D95C}" destId="{02160E13-49F9-4E0A-9577-6156F3B4D9CD}" srcOrd="5" destOrd="0" presId="urn:microsoft.com/office/officeart/2008/layout/LinedList"/>
    <dgm:cxn modelId="{84055A66-224E-418B-9590-C75C548F78EA}" type="presParOf" srcId="{02160E13-49F9-4E0A-9577-6156F3B4D9CD}" destId="{91CD2490-A526-4B03-B050-2E28E3187D4A}" srcOrd="0" destOrd="0" presId="urn:microsoft.com/office/officeart/2008/layout/LinedList"/>
    <dgm:cxn modelId="{4D9BFFDD-AB50-4F6A-A9F2-52ACD4A3B63C}" type="presParOf" srcId="{02160E13-49F9-4E0A-9577-6156F3B4D9CD}" destId="{2B9C33E0-3851-4CCD-ADCA-1DF0E436D924}" srcOrd="1" destOrd="0" presId="urn:microsoft.com/office/officeart/2008/layout/LinedList"/>
    <dgm:cxn modelId="{4CCFC800-FD26-4199-9CD3-FC94B97313D0}" type="presParOf" srcId="{FF4C4BDA-8453-4EB6-9349-1F5D6774D95C}" destId="{576CB56C-E438-495B-BB96-FCDACC6BFE56}" srcOrd="6" destOrd="0" presId="urn:microsoft.com/office/officeart/2008/layout/LinedList"/>
    <dgm:cxn modelId="{F567E458-33E8-4F78-B175-906C2319F4A4}" type="presParOf" srcId="{FF4C4BDA-8453-4EB6-9349-1F5D6774D95C}" destId="{76027D90-DAF7-4FFC-A09A-58F863F57AE2}" srcOrd="7" destOrd="0" presId="urn:microsoft.com/office/officeart/2008/layout/LinedList"/>
    <dgm:cxn modelId="{56743739-71FD-4A37-9871-13616C7AA744}" type="presParOf" srcId="{76027D90-DAF7-4FFC-A09A-58F863F57AE2}" destId="{EE18F770-42A7-4146-A51C-B4A35C3D10FA}" srcOrd="0" destOrd="0" presId="urn:microsoft.com/office/officeart/2008/layout/LinedList"/>
    <dgm:cxn modelId="{D1B16278-C3DF-487C-90CB-4DA8BA4E018F}" type="presParOf" srcId="{76027D90-DAF7-4FFC-A09A-58F863F57AE2}" destId="{70420238-B198-4246-8167-7C744EB2681C}" srcOrd="1" destOrd="0" presId="urn:microsoft.com/office/officeart/2008/layout/LinedList"/>
    <dgm:cxn modelId="{E71E6BE5-C3CC-48C2-96F2-5C1EA10E2D6B}" type="presParOf" srcId="{FF4C4BDA-8453-4EB6-9349-1F5D6774D95C}" destId="{0F1C2541-703E-47FD-9B44-EE51CD0644E9}" srcOrd="8" destOrd="0" presId="urn:microsoft.com/office/officeart/2008/layout/LinedList"/>
    <dgm:cxn modelId="{419EC83A-A2C9-4D1D-9B5E-0895E7D94738}" type="presParOf" srcId="{FF4C4BDA-8453-4EB6-9349-1F5D6774D95C}" destId="{2EB8A589-CF0C-45E5-B559-A1DA6AF141D1}" srcOrd="9" destOrd="0" presId="urn:microsoft.com/office/officeart/2008/layout/LinedList"/>
    <dgm:cxn modelId="{AB7A29B1-DE51-4D8A-82EA-452A7B18EAA2}" type="presParOf" srcId="{2EB8A589-CF0C-45E5-B559-A1DA6AF141D1}" destId="{C5729213-05CC-41C6-A259-C089BB7090DB}" srcOrd="0" destOrd="0" presId="urn:microsoft.com/office/officeart/2008/layout/LinedList"/>
    <dgm:cxn modelId="{5E008B3A-EFD4-4FF0-9B12-9FE0D5A0EAD0}" type="presParOf" srcId="{2EB8A589-CF0C-45E5-B559-A1DA6AF141D1}" destId="{E3010225-DBA0-4C6F-8F9E-993932C3383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1A8551B-DE37-43B2-B751-2BE05C557127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BEF2D27-C70B-4345-B945-FBB5D0D8D60C}">
      <dgm:prSet/>
      <dgm:spPr/>
      <dgm:t>
        <a:bodyPr/>
        <a:lstStyle/>
        <a:p>
          <a:r>
            <a:rPr lang="fr-FR" dirty="0"/>
            <a:t>_____ </a:t>
          </a:r>
          <a:r>
            <a:rPr lang="fr-FR" dirty="0" err="1"/>
            <a:t>yesterday’s</a:t>
          </a:r>
          <a:r>
            <a:rPr lang="fr-FR" dirty="0"/>
            <a:t> news </a:t>
          </a:r>
          <a:r>
            <a:rPr lang="fr-FR" dirty="0" err="1"/>
            <a:t>was</a:t>
          </a:r>
          <a:r>
            <a:rPr lang="fr-FR" dirty="0"/>
            <a:t> </a:t>
          </a:r>
          <a:r>
            <a:rPr lang="fr-FR" dirty="0" err="1"/>
            <a:t>depressing</a:t>
          </a:r>
          <a:r>
            <a:rPr lang="fr-FR" dirty="0"/>
            <a:t> and shocking</a:t>
          </a:r>
          <a:endParaRPr lang="en-US" dirty="0"/>
        </a:p>
      </dgm:t>
    </dgm:pt>
    <dgm:pt modelId="{C947C3DA-5A25-444D-8F52-247A0BAEEA9C}" type="parTrans" cxnId="{00B71A41-2F57-4B33-8627-10942510BBFC}">
      <dgm:prSet/>
      <dgm:spPr/>
      <dgm:t>
        <a:bodyPr/>
        <a:lstStyle/>
        <a:p>
          <a:endParaRPr lang="en-US"/>
        </a:p>
      </dgm:t>
    </dgm:pt>
    <dgm:pt modelId="{97269DEA-E00C-4FEC-AEDE-158501E9CD1C}" type="sibTrans" cxnId="{00B71A41-2F57-4B33-8627-10942510BBFC}">
      <dgm:prSet/>
      <dgm:spPr/>
      <dgm:t>
        <a:bodyPr/>
        <a:lstStyle/>
        <a:p>
          <a:endParaRPr lang="en-US"/>
        </a:p>
      </dgm:t>
    </dgm:pt>
    <dgm:pt modelId="{2425ABDD-09D0-4CB5-9313-684982008E0C}">
      <dgm:prSet/>
      <dgm:spPr/>
      <dgm:t>
        <a:bodyPr/>
        <a:lstStyle/>
        <a:p>
          <a:r>
            <a:rPr lang="fr-FR" dirty="0"/>
            <a:t>A. </a:t>
          </a:r>
          <a:r>
            <a:rPr lang="fr-FR" dirty="0" err="1"/>
            <a:t>Many</a:t>
          </a:r>
          <a:r>
            <a:rPr lang="fr-FR" dirty="0"/>
            <a:t> of</a:t>
          </a:r>
          <a:endParaRPr lang="en-US" dirty="0"/>
        </a:p>
      </dgm:t>
    </dgm:pt>
    <dgm:pt modelId="{847E83AF-60B4-4524-9662-F99C450B8C84}" type="parTrans" cxnId="{1C0D8EE7-C691-4E87-B1EE-F14CE6B3AC1D}">
      <dgm:prSet/>
      <dgm:spPr/>
      <dgm:t>
        <a:bodyPr/>
        <a:lstStyle/>
        <a:p>
          <a:endParaRPr lang="en-US"/>
        </a:p>
      </dgm:t>
    </dgm:pt>
    <dgm:pt modelId="{7C13FB13-9CF5-4B9B-9DAF-135D2A6AA198}" type="sibTrans" cxnId="{1C0D8EE7-C691-4E87-B1EE-F14CE6B3AC1D}">
      <dgm:prSet/>
      <dgm:spPr/>
      <dgm:t>
        <a:bodyPr/>
        <a:lstStyle/>
        <a:p>
          <a:endParaRPr lang="en-US"/>
        </a:p>
      </dgm:t>
    </dgm:pt>
    <dgm:pt modelId="{D79C5D6B-771C-4CA0-B67B-7973D5875F05}">
      <dgm:prSet/>
      <dgm:spPr/>
      <dgm:t>
        <a:bodyPr/>
        <a:lstStyle/>
        <a:p>
          <a:r>
            <a:rPr lang="fr-FR" dirty="0"/>
            <a:t>B. Most of</a:t>
          </a:r>
          <a:endParaRPr lang="en-US" dirty="0"/>
        </a:p>
      </dgm:t>
    </dgm:pt>
    <dgm:pt modelId="{21C00646-5409-432F-A0D0-D5990ECD6121}" type="parTrans" cxnId="{51D8715A-B4DE-401E-AE32-895B92725932}">
      <dgm:prSet/>
      <dgm:spPr/>
      <dgm:t>
        <a:bodyPr/>
        <a:lstStyle/>
        <a:p>
          <a:endParaRPr lang="en-US"/>
        </a:p>
      </dgm:t>
    </dgm:pt>
    <dgm:pt modelId="{24159EF9-137D-473B-B53A-93346C23F400}" type="sibTrans" cxnId="{51D8715A-B4DE-401E-AE32-895B92725932}">
      <dgm:prSet/>
      <dgm:spPr/>
      <dgm:t>
        <a:bodyPr/>
        <a:lstStyle/>
        <a:p>
          <a:endParaRPr lang="en-US"/>
        </a:p>
      </dgm:t>
    </dgm:pt>
    <dgm:pt modelId="{6AA5D8D2-5071-4E60-80C5-E4C32C360806}">
      <dgm:prSet/>
      <dgm:spPr/>
      <dgm:t>
        <a:bodyPr/>
        <a:lstStyle/>
        <a:p>
          <a:r>
            <a:rPr lang="fr-FR" dirty="0"/>
            <a:t>C. A </a:t>
          </a:r>
          <a:r>
            <a:rPr lang="fr-FR" dirty="0" err="1"/>
            <a:t>great</a:t>
          </a:r>
          <a:r>
            <a:rPr lang="fr-FR" dirty="0"/>
            <a:t> </a:t>
          </a:r>
          <a:r>
            <a:rPr lang="fr-FR" dirty="0" err="1"/>
            <a:t>number</a:t>
          </a:r>
          <a:r>
            <a:rPr lang="fr-FR" dirty="0"/>
            <a:t> of</a:t>
          </a:r>
          <a:endParaRPr lang="en-US" dirty="0"/>
        </a:p>
      </dgm:t>
    </dgm:pt>
    <dgm:pt modelId="{0004B754-CE49-417E-A677-E26C0FEC02EF}" type="parTrans" cxnId="{CF3C2E68-EC5E-4293-92D4-E94360751617}">
      <dgm:prSet/>
      <dgm:spPr/>
      <dgm:t>
        <a:bodyPr/>
        <a:lstStyle/>
        <a:p>
          <a:endParaRPr lang="en-US"/>
        </a:p>
      </dgm:t>
    </dgm:pt>
    <dgm:pt modelId="{A460BB4C-3C2E-4E19-8E7C-C98D37C17943}" type="sibTrans" cxnId="{CF3C2E68-EC5E-4293-92D4-E94360751617}">
      <dgm:prSet/>
      <dgm:spPr/>
      <dgm:t>
        <a:bodyPr/>
        <a:lstStyle/>
        <a:p>
          <a:endParaRPr lang="en-US"/>
        </a:p>
      </dgm:t>
    </dgm:pt>
    <dgm:pt modelId="{A2A41ED9-6061-4EA2-A78E-86CDCE81D905}">
      <dgm:prSet/>
      <dgm:spPr/>
      <dgm:t>
        <a:bodyPr/>
        <a:lstStyle/>
        <a:p>
          <a:r>
            <a:rPr lang="fr-FR" dirty="0"/>
            <a:t>D. </a:t>
          </a:r>
          <a:r>
            <a:rPr lang="fr-FR" dirty="0" err="1"/>
            <a:t>Several</a:t>
          </a:r>
          <a:endParaRPr lang="en-US" dirty="0"/>
        </a:p>
      </dgm:t>
    </dgm:pt>
    <dgm:pt modelId="{A055D337-6A95-476D-A1C2-6DF2C3E5F284}" type="parTrans" cxnId="{A46399D3-597A-4B27-8480-5F595783985B}">
      <dgm:prSet/>
      <dgm:spPr/>
      <dgm:t>
        <a:bodyPr/>
        <a:lstStyle/>
        <a:p>
          <a:endParaRPr lang="en-US"/>
        </a:p>
      </dgm:t>
    </dgm:pt>
    <dgm:pt modelId="{35DF2B99-39A8-4D78-9689-DF80D6684C0B}" type="sibTrans" cxnId="{A46399D3-597A-4B27-8480-5F595783985B}">
      <dgm:prSet/>
      <dgm:spPr/>
      <dgm:t>
        <a:bodyPr/>
        <a:lstStyle/>
        <a:p>
          <a:endParaRPr lang="en-US"/>
        </a:p>
      </dgm:t>
    </dgm:pt>
    <dgm:pt modelId="{FF4C4BDA-8453-4EB6-9349-1F5D6774D95C}" type="pres">
      <dgm:prSet presAssocID="{21A8551B-DE37-43B2-B751-2BE05C557127}" presName="vert0" presStyleCnt="0">
        <dgm:presLayoutVars>
          <dgm:dir/>
          <dgm:animOne val="branch"/>
          <dgm:animLvl val="lvl"/>
        </dgm:presLayoutVars>
      </dgm:prSet>
      <dgm:spPr/>
    </dgm:pt>
    <dgm:pt modelId="{18746BC1-3725-45A3-BD92-71C113C44185}" type="pres">
      <dgm:prSet presAssocID="{BBEF2D27-C70B-4345-B945-FBB5D0D8D60C}" presName="thickLine" presStyleLbl="alignNode1" presStyleIdx="0" presStyleCnt="5"/>
      <dgm:spPr/>
    </dgm:pt>
    <dgm:pt modelId="{BDB1DC19-7123-4222-A140-F24D99B9CD0E}" type="pres">
      <dgm:prSet presAssocID="{BBEF2D27-C70B-4345-B945-FBB5D0D8D60C}" presName="horz1" presStyleCnt="0"/>
      <dgm:spPr/>
    </dgm:pt>
    <dgm:pt modelId="{8F1EC8B4-7222-47C8-B145-F8EA1996FA37}" type="pres">
      <dgm:prSet presAssocID="{BBEF2D27-C70B-4345-B945-FBB5D0D8D60C}" presName="tx1" presStyleLbl="revTx" presStyleIdx="0" presStyleCnt="5"/>
      <dgm:spPr/>
    </dgm:pt>
    <dgm:pt modelId="{6E5B15B3-BD8A-44C5-9B4F-C8B7C6AEC32C}" type="pres">
      <dgm:prSet presAssocID="{BBEF2D27-C70B-4345-B945-FBB5D0D8D60C}" presName="vert1" presStyleCnt="0"/>
      <dgm:spPr/>
    </dgm:pt>
    <dgm:pt modelId="{808879A0-E12A-4039-A959-D326FF681829}" type="pres">
      <dgm:prSet presAssocID="{2425ABDD-09D0-4CB5-9313-684982008E0C}" presName="thickLine" presStyleLbl="alignNode1" presStyleIdx="1" presStyleCnt="5"/>
      <dgm:spPr/>
    </dgm:pt>
    <dgm:pt modelId="{B343C0F3-AB69-498B-858B-F27DF49552ED}" type="pres">
      <dgm:prSet presAssocID="{2425ABDD-09D0-4CB5-9313-684982008E0C}" presName="horz1" presStyleCnt="0"/>
      <dgm:spPr/>
    </dgm:pt>
    <dgm:pt modelId="{F9448962-A621-46FB-AB11-760312D4F332}" type="pres">
      <dgm:prSet presAssocID="{2425ABDD-09D0-4CB5-9313-684982008E0C}" presName="tx1" presStyleLbl="revTx" presStyleIdx="1" presStyleCnt="5"/>
      <dgm:spPr/>
    </dgm:pt>
    <dgm:pt modelId="{5FE8054F-50CE-4922-8FB7-D4FBD345BE13}" type="pres">
      <dgm:prSet presAssocID="{2425ABDD-09D0-4CB5-9313-684982008E0C}" presName="vert1" presStyleCnt="0"/>
      <dgm:spPr/>
    </dgm:pt>
    <dgm:pt modelId="{A861F469-B897-4274-A8CC-11B5B4DA40B5}" type="pres">
      <dgm:prSet presAssocID="{D79C5D6B-771C-4CA0-B67B-7973D5875F05}" presName="thickLine" presStyleLbl="alignNode1" presStyleIdx="2" presStyleCnt="5"/>
      <dgm:spPr/>
    </dgm:pt>
    <dgm:pt modelId="{02160E13-49F9-4E0A-9577-6156F3B4D9CD}" type="pres">
      <dgm:prSet presAssocID="{D79C5D6B-771C-4CA0-B67B-7973D5875F05}" presName="horz1" presStyleCnt="0"/>
      <dgm:spPr/>
    </dgm:pt>
    <dgm:pt modelId="{91CD2490-A526-4B03-B050-2E28E3187D4A}" type="pres">
      <dgm:prSet presAssocID="{D79C5D6B-771C-4CA0-B67B-7973D5875F05}" presName="tx1" presStyleLbl="revTx" presStyleIdx="2" presStyleCnt="5"/>
      <dgm:spPr/>
    </dgm:pt>
    <dgm:pt modelId="{2B9C33E0-3851-4CCD-ADCA-1DF0E436D924}" type="pres">
      <dgm:prSet presAssocID="{D79C5D6B-771C-4CA0-B67B-7973D5875F05}" presName="vert1" presStyleCnt="0"/>
      <dgm:spPr/>
    </dgm:pt>
    <dgm:pt modelId="{576CB56C-E438-495B-BB96-FCDACC6BFE56}" type="pres">
      <dgm:prSet presAssocID="{6AA5D8D2-5071-4E60-80C5-E4C32C360806}" presName="thickLine" presStyleLbl="alignNode1" presStyleIdx="3" presStyleCnt="5"/>
      <dgm:spPr/>
    </dgm:pt>
    <dgm:pt modelId="{76027D90-DAF7-4FFC-A09A-58F863F57AE2}" type="pres">
      <dgm:prSet presAssocID="{6AA5D8D2-5071-4E60-80C5-E4C32C360806}" presName="horz1" presStyleCnt="0"/>
      <dgm:spPr/>
    </dgm:pt>
    <dgm:pt modelId="{EE18F770-42A7-4146-A51C-B4A35C3D10FA}" type="pres">
      <dgm:prSet presAssocID="{6AA5D8D2-5071-4E60-80C5-E4C32C360806}" presName="tx1" presStyleLbl="revTx" presStyleIdx="3" presStyleCnt="5"/>
      <dgm:spPr/>
    </dgm:pt>
    <dgm:pt modelId="{70420238-B198-4246-8167-7C744EB2681C}" type="pres">
      <dgm:prSet presAssocID="{6AA5D8D2-5071-4E60-80C5-E4C32C360806}" presName="vert1" presStyleCnt="0"/>
      <dgm:spPr/>
    </dgm:pt>
    <dgm:pt modelId="{0F1C2541-703E-47FD-9B44-EE51CD0644E9}" type="pres">
      <dgm:prSet presAssocID="{A2A41ED9-6061-4EA2-A78E-86CDCE81D905}" presName="thickLine" presStyleLbl="alignNode1" presStyleIdx="4" presStyleCnt="5"/>
      <dgm:spPr/>
    </dgm:pt>
    <dgm:pt modelId="{2EB8A589-CF0C-45E5-B559-A1DA6AF141D1}" type="pres">
      <dgm:prSet presAssocID="{A2A41ED9-6061-4EA2-A78E-86CDCE81D905}" presName="horz1" presStyleCnt="0"/>
      <dgm:spPr/>
    </dgm:pt>
    <dgm:pt modelId="{C5729213-05CC-41C6-A259-C089BB7090DB}" type="pres">
      <dgm:prSet presAssocID="{A2A41ED9-6061-4EA2-A78E-86CDCE81D905}" presName="tx1" presStyleLbl="revTx" presStyleIdx="4" presStyleCnt="5"/>
      <dgm:spPr/>
    </dgm:pt>
    <dgm:pt modelId="{E3010225-DBA0-4C6F-8F9E-993932C33831}" type="pres">
      <dgm:prSet presAssocID="{A2A41ED9-6061-4EA2-A78E-86CDCE81D905}" presName="vert1" presStyleCnt="0"/>
      <dgm:spPr/>
    </dgm:pt>
  </dgm:ptLst>
  <dgm:cxnLst>
    <dgm:cxn modelId="{261B8922-71D4-455E-8499-ED4994590479}" type="presOf" srcId="{A2A41ED9-6061-4EA2-A78E-86CDCE81D905}" destId="{C5729213-05CC-41C6-A259-C089BB7090DB}" srcOrd="0" destOrd="0" presId="urn:microsoft.com/office/officeart/2008/layout/LinedList"/>
    <dgm:cxn modelId="{00B71A41-2F57-4B33-8627-10942510BBFC}" srcId="{21A8551B-DE37-43B2-B751-2BE05C557127}" destId="{BBEF2D27-C70B-4345-B945-FBB5D0D8D60C}" srcOrd="0" destOrd="0" parTransId="{C947C3DA-5A25-444D-8F52-247A0BAEEA9C}" sibTransId="{97269DEA-E00C-4FEC-AEDE-158501E9CD1C}"/>
    <dgm:cxn modelId="{CF3C2E68-EC5E-4293-92D4-E94360751617}" srcId="{21A8551B-DE37-43B2-B751-2BE05C557127}" destId="{6AA5D8D2-5071-4E60-80C5-E4C32C360806}" srcOrd="3" destOrd="0" parTransId="{0004B754-CE49-417E-A677-E26C0FEC02EF}" sibTransId="{A460BB4C-3C2E-4E19-8E7C-C98D37C17943}"/>
    <dgm:cxn modelId="{6DAB4A54-772A-41E2-AD33-7BC04A6BDA9E}" type="presOf" srcId="{D79C5D6B-771C-4CA0-B67B-7973D5875F05}" destId="{91CD2490-A526-4B03-B050-2E28E3187D4A}" srcOrd="0" destOrd="0" presId="urn:microsoft.com/office/officeart/2008/layout/LinedList"/>
    <dgm:cxn modelId="{51D8715A-B4DE-401E-AE32-895B92725932}" srcId="{21A8551B-DE37-43B2-B751-2BE05C557127}" destId="{D79C5D6B-771C-4CA0-B67B-7973D5875F05}" srcOrd="2" destOrd="0" parTransId="{21C00646-5409-432F-A0D0-D5990ECD6121}" sibTransId="{24159EF9-137D-473B-B53A-93346C23F400}"/>
    <dgm:cxn modelId="{8BE5915A-4CFE-440C-A839-A0A88DD98ED4}" type="presOf" srcId="{2425ABDD-09D0-4CB5-9313-684982008E0C}" destId="{F9448962-A621-46FB-AB11-760312D4F332}" srcOrd="0" destOrd="0" presId="urn:microsoft.com/office/officeart/2008/layout/LinedList"/>
    <dgm:cxn modelId="{AF62728E-530E-4478-8E90-45A4421FCC04}" type="presOf" srcId="{BBEF2D27-C70B-4345-B945-FBB5D0D8D60C}" destId="{8F1EC8B4-7222-47C8-B145-F8EA1996FA37}" srcOrd="0" destOrd="0" presId="urn:microsoft.com/office/officeart/2008/layout/LinedList"/>
    <dgm:cxn modelId="{A5360AAA-EB7D-4DDE-A82E-4716B62FBCF1}" type="presOf" srcId="{6AA5D8D2-5071-4E60-80C5-E4C32C360806}" destId="{EE18F770-42A7-4146-A51C-B4A35C3D10FA}" srcOrd="0" destOrd="0" presId="urn:microsoft.com/office/officeart/2008/layout/LinedList"/>
    <dgm:cxn modelId="{A46399D3-597A-4B27-8480-5F595783985B}" srcId="{21A8551B-DE37-43B2-B751-2BE05C557127}" destId="{A2A41ED9-6061-4EA2-A78E-86CDCE81D905}" srcOrd="4" destOrd="0" parTransId="{A055D337-6A95-476D-A1C2-6DF2C3E5F284}" sibTransId="{35DF2B99-39A8-4D78-9689-DF80D6684C0B}"/>
    <dgm:cxn modelId="{1C0D8EE7-C691-4E87-B1EE-F14CE6B3AC1D}" srcId="{21A8551B-DE37-43B2-B751-2BE05C557127}" destId="{2425ABDD-09D0-4CB5-9313-684982008E0C}" srcOrd="1" destOrd="0" parTransId="{847E83AF-60B4-4524-9662-F99C450B8C84}" sibTransId="{7C13FB13-9CF5-4B9B-9DAF-135D2A6AA198}"/>
    <dgm:cxn modelId="{261C40F2-3B7F-4FC5-88C1-E74D0578C356}" type="presOf" srcId="{21A8551B-DE37-43B2-B751-2BE05C557127}" destId="{FF4C4BDA-8453-4EB6-9349-1F5D6774D95C}" srcOrd="0" destOrd="0" presId="urn:microsoft.com/office/officeart/2008/layout/LinedList"/>
    <dgm:cxn modelId="{D83DD5FF-A454-4736-BB40-0AC80090BB54}" type="presParOf" srcId="{FF4C4BDA-8453-4EB6-9349-1F5D6774D95C}" destId="{18746BC1-3725-45A3-BD92-71C113C44185}" srcOrd="0" destOrd="0" presId="urn:microsoft.com/office/officeart/2008/layout/LinedList"/>
    <dgm:cxn modelId="{3EE0A319-DDBB-4C0D-B0E2-01484ADEAEDE}" type="presParOf" srcId="{FF4C4BDA-8453-4EB6-9349-1F5D6774D95C}" destId="{BDB1DC19-7123-4222-A140-F24D99B9CD0E}" srcOrd="1" destOrd="0" presId="urn:microsoft.com/office/officeart/2008/layout/LinedList"/>
    <dgm:cxn modelId="{50142A60-D2FC-4D3E-9C91-B7B14D1A08FB}" type="presParOf" srcId="{BDB1DC19-7123-4222-A140-F24D99B9CD0E}" destId="{8F1EC8B4-7222-47C8-B145-F8EA1996FA37}" srcOrd="0" destOrd="0" presId="urn:microsoft.com/office/officeart/2008/layout/LinedList"/>
    <dgm:cxn modelId="{167A284E-1DFE-4B23-88FD-DDA9A5686EDC}" type="presParOf" srcId="{BDB1DC19-7123-4222-A140-F24D99B9CD0E}" destId="{6E5B15B3-BD8A-44C5-9B4F-C8B7C6AEC32C}" srcOrd="1" destOrd="0" presId="urn:microsoft.com/office/officeart/2008/layout/LinedList"/>
    <dgm:cxn modelId="{A62C7008-274C-413C-910B-EC281987612C}" type="presParOf" srcId="{FF4C4BDA-8453-4EB6-9349-1F5D6774D95C}" destId="{808879A0-E12A-4039-A959-D326FF681829}" srcOrd="2" destOrd="0" presId="urn:microsoft.com/office/officeart/2008/layout/LinedList"/>
    <dgm:cxn modelId="{1F74270F-78CD-49D3-B489-08055184CE58}" type="presParOf" srcId="{FF4C4BDA-8453-4EB6-9349-1F5D6774D95C}" destId="{B343C0F3-AB69-498B-858B-F27DF49552ED}" srcOrd="3" destOrd="0" presId="urn:microsoft.com/office/officeart/2008/layout/LinedList"/>
    <dgm:cxn modelId="{38280B86-0BA5-4299-B720-31823222F86D}" type="presParOf" srcId="{B343C0F3-AB69-498B-858B-F27DF49552ED}" destId="{F9448962-A621-46FB-AB11-760312D4F332}" srcOrd="0" destOrd="0" presId="urn:microsoft.com/office/officeart/2008/layout/LinedList"/>
    <dgm:cxn modelId="{99AD7768-FEE7-4456-8CE9-6D05AE14C983}" type="presParOf" srcId="{B343C0F3-AB69-498B-858B-F27DF49552ED}" destId="{5FE8054F-50CE-4922-8FB7-D4FBD345BE13}" srcOrd="1" destOrd="0" presId="urn:microsoft.com/office/officeart/2008/layout/LinedList"/>
    <dgm:cxn modelId="{109FFC88-843C-4810-955C-24173B18177F}" type="presParOf" srcId="{FF4C4BDA-8453-4EB6-9349-1F5D6774D95C}" destId="{A861F469-B897-4274-A8CC-11B5B4DA40B5}" srcOrd="4" destOrd="0" presId="urn:microsoft.com/office/officeart/2008/layout/LinedList"/>
    <dgm:cxn modelId="{F26F640E-E8B5-4F74-AD07-5255D2FCB842}" type="presParOf" srcId="{FF4C4BDA-8453-4EB6-9349-1F5D6774D95C}" destId="{02160E13-49F9-4E0A-9577-6156F3B4D9CD}" srcOrd="5" destOrd="0" presId="urn:microsoft.com/office/officeart/2008/layout/LinedList"/>
    <dgm:cxn modelId="{84055A66-224E-418B-9590-C75C548F78EA}" type="presParOf" srcId="{02160E13-49F9-4E0A-9577-6156F3B4D9CD}" destId="{91CD2490-A526-4B03-B050-2E28E3187D4A}" srcOrd="0" destOrd="0" presId="urn:microsoft.com/office/officeart/2008/layout/LinedList"/>
    <dgm:cxn modelId="{4D9BFFDD-AB50-4F6A-A9F2-52ACD4A3B63C}" type="presParOf" srcId="{02160E13-49F9-4E0A-9577-6156F3B4D9CD}" destId="{2B9C33E0-3851-4CCD-ADCA-1DF0E436D924}" srcOrd="1" destOrd="0" presId="urn:microsoft.com/office/officeart/2008/layout/LinedList"/>
    <dgm:cxn modelId="{4CCFC800-FD26-4199-9CD3-FC94B97313D0}" type="presParOf" srcId="{FF4C4BDA-8453-4EB6-9349-1F5D6774D95C}" destId="{576CB56C-E438-495B-BB96-FCDACC6BFE56}" srcOrd="6" destOrd="0" presId="urn:microsoft.com/office/officeart/2008/layout/LinedList"/>
    <dgm:cxn modelId="{F567E458-33E8-4F78-B175-906C2319F4A4}" type="presParOf" srcId="{FF4C4BDA-8453-4EB6-9349-1F5D6774D95C}" destId="{76027D90-DAF7-4FFC-A09A-58F863F57AE2}" srcOrd="7" destOrd="0" presId="urn:microsoft.com/office/officeart/2008/layout/LinedList"/>
    <dgm:cxn modelId="{56743739-71FD-4A37-9871-13616C7AA744}" type="presParOf" srcId="{76027D90-DAF7-4FFC-A09A-58F863F57AE2}" destId="{EE18F770-42A7-4146-A51C-B4A35C3D10FA}" srcOrd="0" destOrd="0" presId="urn:microsoft.com/office/officeart/2008/layout/LinedList"/>
    <dgm:cxn modelId="{D1B16278-C3DF-487C-90CB-4DA8BA4E018F}" type="presParOf" srcId="{76027D90-DAF7-4FFC-A09A-58F863F57AE2}" destId="{70420238-B198-4246-8167-7C744EB2681C}" srcOrd="1" destOrd="0" presId="urn:microsoft.com/office/officeart/2008/layout/LinedList"/>
    <dgm:cxn modelId="{E71E6BE5-C3CC-48C2-96F2-5C1EA10E2D6B}" type="presParOf" srcId="{FF4C4BDA-8453-4EB6-9349-1F5D6774D95C}" destId="{0F1C2541-703E-47FD-9B44-EE51CD0644E9}" srcOrd="8" destOrd="0" presId="urn:microsoft.com/office/officeart/2008/layout/LinedList"/>
    <dgm:cxn modelId="{419EC83A-A2C9-4D1D-9B5E-0895E7D94738}" type="presParOf" srcId="{FF4C4BDA-8453-4EB6-9349-1F5D6774D95C}" destId="{2EB8A589-CF0C-45E5-B559-A1DA6AF141D1}" srcOrd="9" destOrd="0" presId="urn:microsoft.com/office/officeart/2008/layout/LinedList"/>
    <dgm:cxn modelId="{AB7A29B1-DE51-4D8A-82EA-452A7B18EAA2}" type="presParOf" srcId="{2EB8A589-CF0C-45E5-B559-A1DA6AF141D1}" destId="{C5729213-05CC-41C6-A259-C089BB7090DB}" srcOrd="0" destOrd="0" presId="urn:microsoft.com/office/officeart/2008/layout/LinedList"/>
    <dgm:cxn modelId="{5E008B3A-EFD4-4FF0-9B12-9FE0D5A0EAD0}" type="presParOf" srcId="{2EB8A589-CF0C-45E5-B559-A1DA6AF141D1}" destId="{E3010225-DBA0-4C6F-8F9E-993932C3383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47570D-355D-4566-8652-90CD171D8FFC}">
      <dsp:nvSpPr>
        <dsp:cNvPr id="0" name=""/>
        <dsp:cNvSpPr/>
      </dsp:nvSpPr>
      <dsp:spPr>
        <a:xfrm>
          <a:off x="0" y="938924"/>
          <a:ext cx="6669431" cy="173340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CDFA2-7B53-4D25-88D2-094D8D5EA6DF}">
      <dsp:nvSpPr>
        <dsp:cNvPr id="0" name=""/>
        <dsp:cNvSpPr/>
      </dsp:nvSpPr>
      <dsp:spPr>
        <a:xfrm>
          <a:off x="524353" y="1328940"/>
          <a:ext cx="953370" cy="9533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297123-A69B-4902-8505-C8858AB3E900}">
      <dsp:nvSpPr>
        <dsp:cNvPr id="0" name=""/>
        <dsp:cNvSpPr/>
      </dsp:nvSpPr>
      <dsp:spPr>
        <a:xfrm>
          <a:off x="2002077" y="938924"/>
          <a:ext cx="4667353" cy="1733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452" tIns="183452" rIns="183452" bIns="18345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/>
            <a:t>Most of the </a:t>
          </a:r>
          <a:r>
            <a:rPr lang="fr-FR" sz="1900" kern="1200" dirty="0" err="1"/>
            <a:t>uncountables</a:t>
          </a:r>
          <a:r>
            <a:rPr lang="fr-FR" sz="1900" kern="1200" dirty="0"/>
            <a:t> are the </a:t>
          </a:r>
          <a:r>
            <a:rPr lang="fr-FR" sz="1900" kern="1200" dirty="0" err="1"/>
            <a:t>same</a:t>
          </a:r>
          <a:r>
            <a:rPr lang="fr-FR" sz="1900" kern="1200" dirty="0"/>
            <a:t> in French and English, but </a:t>
          </a:r>
          <a:r>
            <a:rPr lang="fr-FR" sz="1900" kern="1200" dirty="0" err="1"/>
            <a:t>here</a:t>
          </a:r>
          <a:r>
            <a:rPr lang="fr-FR" sz="1900" kern="1200" dirty="0"/>
            <a:t> are the main </a:t>
          </a:r>
          <a:r>
            <a:rPr lang="fr-FR" sz="1900" kern="1200" dirty="0" err="1"/>
            <a:t>ones</a:t>
          </a:r>
          <a:r>
            <a:rPr lang="fr-FR" sz="1900" kern="1200" dirty="0"/>
            <a:t> </a:t>
          </a:r>
          <a:r>
            <a:rPr lang="fr-FR" sz="1900" kern="1200" dirty="0" err="1"/>
            <a:t>which</a:t>
          </a:r>
          <a:r>
            <a:rPr lang="fr-FR" sz="1900" kern="1200" dirty="0"/>
            <a:t> confuse french speakers.</a:t>
          </a:r>
          <a:endParaRPr lang="en-US" sz="1900" kern="1200" dirty="0"/>
        </a:p>
      </dsp:txBody>
      <dsp:txXfrm>
        <a:off x="2002077" y="938924"/>
        <a:ext cx="4667353" cy="1733400"/>
      </dsp:txXfrm>
    </dsp:sp>
    <dsp:sp modelId="{93A75134-4F99-4902-B2AF-80F4AA9528AD}">
      <dsp:nvSpPr>
        <dsp:cNvPr id="0" name=""/>
        <dsp:cNvSpPr/>
      </dsp:nvSpPr>
      <dsp:spPr>
        <a:xfrm>
          <a:off x="0" y="3105675"/>
          <a:ext cx="6669431" cy="173340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6072D8-150F-45A0-81FF-8953F1F75AE1}">
      <dsp:nvSpPr>
        <dsp:cNvPr id="0" name=""/>
        <dsp:cNvSpPr/>
      </dsp:nvSpPr>
      <dsp:spPr>
        <a:xfrm>
          <a:off x="524353" y="3495690"/>
          <a:ext cx="953370" cy="9533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493F35-2EAE-4209-9BA9-65F95D363D3B}">
      <dsp:nvSpPr>
        <dsp:cNvPr id="0" name=""/>
        <dsp:cNvSpPr/>
      </dsp:nvSpPr>
      <dsp:spPr>
        <a:xfrm>
          <a:off x="2002077" y="3105675"/>
          <a:ext cx="4667353" cy="1733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452" tIns="183452" rIns="183452" bIns="18345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Accommodation, advice, bread, clothing, damage, equipment, information, furniture, knowledge, luck, luggage, music, news, progress, rubbish, software, research.</a:t>
          </a:r>
          <a:endParaRPr lang="en-US" sz="1900" kern="1200"/>
        </a:p>
      </dsp:txBody>
      <dsp:txXfrm>
        <a:off x="2002077" y="3105675"/>
        <a:ext cx="4667353" cy="17334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9D9886-9C55-4D7C-8328-D3711AB866BB}">
      <dsp:nvSpPr>
        <dsp:cNvPr id="0" name=""/>
        <dsp:cNvSpPr/>
      </dsp:nvSpPr>
      <dsp:spPr>
        <a:xfrm>
          <a:off x="0" y="2821"/>
          <a:ext cx="666943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5ACDD99-2742-4898-9BC1-56E56184F122}">
      <dsp:nvSpPr>
        <dsp:cNvPr id="0" name=""/>
        <dsp:cNvSpPr/>
      </dsp:nvSpPr>
      <dsp:spPr>
        <a:xfrm>
          <a:off x="0" y="2821"/>
          <a:ext cx="6669431" cy="481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b="1" u="sng" kern="1200"/>
            <a:t>Paper</a:t>
          </a:r>
          <a:endParaRPr lang="en-US" sz="2100" kern="1200"/>
        </a:p>
      </dsp:txBody>
      <dsp:txXfrm>
        <a:off x="0" y="2821"/>
        <a:ext cx="6669431" cy="481029"/>
      </dsp:txXfrm>
    </dsp:sp>
    <dsp:sp modelId="{AB05A4F0-99EB-475F-8E8D-5F1E84989A07}">
      <dsp:nvSpPr>
        <dsp:cNvPr id="0" name=""/>
        <dsp:cNvSpPr/>
      </dsp:nvSpPr>
      <dsp:spPr>
        <a:xfrm>
          <a:off x="0" y="483851"/>
          <a:ext cx="6669431" cy="0"/>
        </a:xfrm>
        <a:prstGeom prst="line">
          <a:avLst/>
        </a:prstGeom>
        <a:solidFill>
          <a:schemeClr val="accent2">
            <a:hueOff val="272476"/>
            <a:satOff val="2211"/>
            <a:lumOff val="1337"/>
            <a:alphaOff val="0"/>
          </a:schemeClr>
        </a:solidFill>
        <a:ln w="9525" cap="flat" cmpd="sng" algn="ctr">
          <a:solidFill>
            <a:schemeClr val="accent2">
              <a:hueOff val="272476"/>
              <a:satOff val="2211"/>
              <a:lumOff val="133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33A1B92-F456-4244-983B-01AE667FC418}">
      <dsp:nvSpPr>
        <dsp:cNvPr id="0" name=""/>
        <dsp:cNvSpPr/>
      </dsp:nvSpPr>
      <dsp:spPr>
        <a:xfrm>
          <a:off x="0" y="483851"/>
          <a:ext cx="6669431" cy="481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/>
            <a:t>- I would like some paper to light the fire (du papier)</a:t>
          </a:r>
          <a:endParaRPr lang="en-US" sz="2100" kern="1200"/>
        </a:p>
      </dsp:txBody>
      <dsp:txXfrm>
        <a:off x="0" y="483851"/>
        <a:ext cx="6669431" cy="481029"/>
      </dsp:txXfrm>
    </dsp:sp>
    <dsp:sp modelId="{0904E629-3C26-4B50-AD3E-7EC76B70F885}">
      <dsp:nvSpPr>
        <dsp:cNvPr id="0" name=""/>
        <dsp:cNvSpPr/>
      </dsp:nvSpPr>
      <dsp:spPr>
        <a:xfrm>
          <a:off x="0" y="964880"/>
          <a:ext cx="6669431" cy="0"/>
        </a:xfrm>
        <a:prstGeom prst="line">
          <a:avLst/>
        </a:prstGeom>
        <a:solidFill>
          <a:schemeClr val="accent2">
            <a:hueOff val="544952"/>
            <a:satOff val="4421"/>
            <a:lumOff val="2674"/>
            <a:alphaOff val="0"/>
          </a:schemeClr>
        </a:solidFill>
        <a:ln w="9525" cap="flat" cmpd="sng" algn="ctr">
          <a:solidFill>
            <a:schemeClr val="accent2">
              <a:hueOff val="544952"/>
              <a:satOff val="4421"/>
              <a:lumOff val="267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A68EFC1-7713-478A-B909-5C6DDDC48926}">
      <dsp:nvSpPr>
        <dsp:cNvPr id="0" name=""/>
        <dsp:cNvSpPr/>
      </dsp:nvSpPr>
      <dsp:spPr>
        <a:xfrm>
          <a:off x="0" y="964880"/>
          <a:ext cx="6669431" cy="481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/>
            <a:t>I would like some papers on this subject (des papiers)</a:t>
          </a:r>
          <a:endParaRPr lang="en-US" sz="2100" kern="1200"/>
        </a:p>
      </dsp:txBody>
      <dsp:txXfrm>
        <a:off x="0" y="964880"/>
        <a:ext cx="6669431" cy="481029"/>
      </dsp:txXfrm>
    </dsp:sp>
    <dsp:sp modelId="{D4A2AB25-8719-4F2F-8F86-12DBDE26D524}">
      <dsp:nvSpPr>
        <dsp:cNvPr id="0" name=""/>
        <dsp:cNvSpPr/>
      </dsp:nvSpPr>
      <dsp:spPr>
        <a:xfrm>
          <a:off x="0" y="1445910"/>
          <a:ext cx="6669431" cy="0"/>
        </a:xfrm>
        <a:prstGeom prst="line">
          <a:avLst/>
        </a:prstGeom>
        <a:solidFill>
          <a:schemeClr val="accent2">
            <a:hueOff val="817428"/>
            <a:satOff val="6632"/>
            <a:lumOff val="4011"/>
            <a:alphaOff val="0"/>
          </a:schemeClr>
        </a:solidFill>
        <a:ln w="9525" cap="flat" cmpd="sng" algn="ctr">
          <a:solidFill>
            <a:schemeClr val="accent2">
              <a:hueOff val="817428"/>
              <a:satOff val="6632"/>
              <a:lumOff val="401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7A00530-F4CB-4DA1-BA4D-F985C243C7C3}">
      <dsp:nvSpPr>
        <dsp:cNvPr id="0" name=""/>
        <dsp:cNvSpPr/>
      </dsp:nvSpPr>
      <dsp:spPr>
        <a:xfrm>
          <a:off x="0" y="1445910"/>
          <a:ext cx="6669431" cy="481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b="1" u="sng" kern="1200"/>
            <a:t>Time</a:t>
          </a:r>
          <a:endParaRPr lang="en-US" sz="2100" kern="1200"/>
        </a:p>
      </dsp:txBody>
      <dsp:txXfrm>
        <a:off x="0" y="1445910"/>
        <a:ext cx="6669431" cy="481029"/>
      </dsp:txXfrm>
    </dsp:sp>
    <dsp:sp modelId="{A31181C5-4EF5-4FC9-AF80-36471A64544B}">
      <dsp:nvSpPr>
        <dsp:cNvPr id="0" name=""/>
        <dsp:cNvSpPr/>
      </dsp:nvSpPr>
      <dsp:spPr>
        <a:xfrm>
          <a:off x="0" y="1926940"/>
          <a:ext cx="6669431" cy="0"/>
        </a:xfrm>
        <a:prstGeom prst="line">
          <a:avLst/>
        </a:prstGeom>
        <a:solidFill>
          <a:schemeClr val="accent2">
            <a:hueOff val="1089904"/>
            <a:satOff val="8843"/>
            <a:lumOff val="5348"/>
            <a:alphaOff val="0"/>
          </a:schemeClr>
        </a:solidFill>
        <a:ln w="9525" cap="flat" cmpd="sng" algn="ctr">
          <a:solidFill>
            <a:schemeClr val="accent2">
              <a:hueOff val="1089904"/>
              <a:satOff val="8843"/>
              <a:lumOff val="534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5D4EE6-12BF-452D-83B7-72198CD0EACD}">
      <dsp:nvSpPr>
        <dsp:cNvPr id="0" name=""/>
        <dsp:cNvSpPr/>
      </dsp:nvSpPr>
      <dsp:spPr>
        <a:xfrm>
          <a:off x="0" y="1926940"/>
          <a:ext cx="6669431" cy="481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/>
            <a:t>We don’t have much time, hurry! (du temps)</a:t>
          </a:r>
          <a:endParaRPr lang="en-US" sz="2100" kern="1200"/>
        </a:p>
      </dsp:txBody>
      <dsp:txXfrm>
        <a:off x="0" y="1926940"/>
        <a:ext cx="6669431" cy="481029"/>
      </dsp:txXfrm>
    </dsp:sp>
    <dsp:sp modelId="{5299E85A-D9E4-4D8B-87A2-1C7464C43B72}">
      <dsp:nvSpPr>
        <dsp:cNvPr id="0" name=""/>
        <dsp:cNvSpPr/>
      </dsp:nvSpPr>
      <dsp:spPr>
        <a:xfrm>
          <a:off x="0" y="2407970"/>
          <a:ext cx="6669431" cy="0"/>
        </a:xfrm>
        <a:prstGeom prst="line">
          <a:avLst/>
        </a:prstGeom>
        <a:solidFill>
          <a:schemeClr val="accent2">
            <a:hueOff val="1362380"/>
            <a:satOff val="11053"/>
            <a:lumOff val="6685"/>
            <a:alphaOff val="0"/>
          </a:schemeClr>
        </a:solidFill>
        <a:ln w="9525" cap="flat" cmpd="sng" algn="ctr">
          <a:solidFill>
            <a:schemeClr val="accent2">
              <a:hueOff val="1362380"/>
              <a:satOff val="11053"/>
              <a:lumOff val="668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D9B3EB-5F00-4856-BC09-21C126C41F8D}">
      <dsp:nvSpPr>
        <dsp:cNvPr id="0" name=""/>
        <dsp:cNvSpPr/>
      </dsp:nvSpPr>
      <dsp:spPr>
        <a:xfrm>
          <a:off x="0" y="2407970"/>
          <a:ext cx="6669431" cy="481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/>
            <a:t>I have been to France 3 times (3 fois)</a:t>
          </a:r>
          <a:endParaRPr lang="en-US" sz="2100" kern="1200"/>
        </a:p>
      </dsp:txBody>
      <dsp:txXfrm>
        <a:off x="0" y="2407970"/>
        <a:ext cx="6669431" cy="481029"/>
      </dsp:txXfrm>
    </dsp:sp>
    <dsp:sp modelId="{23128E44-1804-4317-96DF-CF4D111E9816}">
      <dsp:nvSpPr>
        <dsp:cNvPr id="0" name=""/>
        <dsp:cNvSpPr/>
      </dsp:nvSpPr>
      <dsp:spPr>
        <a:xfrm>
          <a:off x="0" y="2889000"/>
          <a:ext cx="6669431" cy="0"/>
        </a:xfrm>
        <a:prstGeom prst="line">
          <a:avLst/>
        </a:prstGeom>
        <a:solidFill>
          <a:schemeClr val="accent2">
            <a:hueOff val="1634857"/>
            <a:satOff val="13264"/>
            <a:lumOff val="8021"/>
            <a:alphaOff val="0"/>
          </a:schemeClr>
        </a:solidFill>
        <a:ln w="9525" cap="flat" cmpd="sng" algn="ctr">
          <a:solidFill>
            <a:schemeClr val="accent2">
              <a:hueOff val="1634857"/>
              <a:satOff val="13264"/>
              <a:lumOff val="802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E9DF14C-123C-4B04-8151-6AB9021A9227}">
      <dsp:nvSpPr>
        <dsp:cNvPr id="0" name=""/>
        <dsp:cNvSpPr/>
      </dsp:nvSpPr>
      <dsp:spPr>
        <a:xfrm>
          <a:off x="0" y="2889000"/>
          <a:ext cx="6669431" cy="481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b="1" u="sng" kern="1200"/>
            <a:t>Glass</a:t>
          </a:r>
          <a:endParaRPr lang="en-US" sz="2100" kern="1200"/>
        </a:p>
      </dsp:txBody>
      <dsp:txXfrm>
        <a:off x="0" y="2889000"/>
        <a:ext cx="6669431" cy="481029"/>
      </dsp:txXfrm>
    </dsp:sp>
    <dsp:sp modelId="{FBCC6689-2489-437A-A933-FAD461DF7EDB}">
      <dsp:nvSpPr>
        <dsp:cNvPr id="0" name=""/>
        <dsp:cNvSpPr/>
      </dsp:nvSpPr>
      <dsp:spPr>
        <a:xfrm>
          <a:off x="0" y="3370029"/>
          <a:ext cx="6669431" cy="0"/>
        </a:xfrm>
        <a:prstGeom prst="line">
          <a:avLst/>
        </a:prstGeom>
        <a:solidFill>
          <a:schemeClr val="accent2">
            <a:hueOff val="1907333"/>
            <a:satOff val="15474"/>
            <a:lumOff val="9358"/>
            <a:alphaOff val="0"/>
          </a:schemeClr>
        </a:solidFill>
        <a:ln w="9525" cap="flat" cmpd="sng" algn="ctr">
          <a:solidFill>
            <a:schemeClr val="accent2">
              <a:hueOff val="1907333"/>
              <a:satOff val="15474"/>
              <a:lumOff val="935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D4147E-C61F-4AA6-AB80-AD003DCB526F}">
      <dsp:nvSpPr>
        <dsp:cNvPr id="0" name=""/>
        <dsp:cNvSpPr/>
      </dsp:nvSpPr>
      <dsp:spPr>
        <a:xfrm>
          <a:off x="0" y="3370029"/>
          <a:ext cx="6669431" cy="481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/>
            <a:t>There is broken glass (du verre)</a:t>
          </a:r>
          <a:endParaRPr lang="en-US" sz="2100" kern="1200"/>
        </a:p>
      </dsp:txBody>
      <dsp:txXfrm>
        <a:off x="0" y="3370029"/>
        <a:ext cx="6669431" cy="481029"/>
      </dsp:txXfrm>
    </dsp:sp>
    <dsp:sp modelId="{53C19662-3F95-46EF-9DE7-096BD0830BE4}">
      <dsp:nvSpPr>
        <dsp:cNvPr id="0" name=""/>
        <dsp:cNvSpPr/>
      </dsp:nvSpPr>
      <dsp:spPr>
        <a:xfrm>
          <a:off x="0" y="3851059"/>
          <a:ext cx="6669431" cy="0"/>
        </a:xfrm>
        <a:prstGeom prst="line">
          <a:avLst/>
        </a:prstGeom>
        <a:solidFill>
          <a:schemeClr val="accent2">
            <a:hueOff val="2179809"/>
            <a:satOff val="17685"/>
            <a:lumOff val="10695"/>
            <a:alphaOff val="0"/>
          </a:schemeClr>
        </a:solidFill>
        <a:ln w="9525" cap="flat" cmpd="sng" algn="ctr">
          <a:solidFill>
            <a:schemeClr val="accent2">
              <a:hueOff val="2179809"/>
              <a:satOff val="17685"/>
              <a:lumOff val="1069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5F94B41-4D99-43C1-9448-21D5FB9A8CCD}">
      <dsp:nvSpPr>
        <dsp:cNvPr id="0" name=""/>
        <dsp:cNvSpPr/>
      </dsp:nvSpPr>
      <dsp:spPr>
        <a:xfrm>
          <a:off x="0" y="3851059"/>
          <a:ext cx="6669431" cy="481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/>
            <a:t>She bought 3 glasses (3 verres)</a:t>
          </a:r>
          <a:endParaRPr lang="en-US" sz="2100" kern="1200"/>
        </a:p>
      </dsp:txBody>
      <dsp:txXfrm>
        <a:off x="0" y="3851059"/>
        <a:ext cx="6669431" cy="481029"/>
      </dsp:txXfrm>
    </dsp:sp>
    <dsp:sp modelId="{C3B7FAAA-155E-4C2E-B3F2-98548C7967E9}">
      <dsp:nvSpPr>
        <dsp:cNvPr id="0" name=""/>
        <dsp:cNvSpPr/>
      </dsp:nvSpPr>
      <dsp:spPr>
        <a:xfrm>
          <a:off x="0" y="4332089"/>
          <a:ext cx="6669431" cy="0"/>
        </a:xfrm>
        <a:prstGeom prst="line">
          <a:avLst/>
        </a:prstGeom>
        <a:solidFill>
          <a:schemeClr val="accent2">
            <a:hueOff val="2452285"/>
            <a:satOff val="19896"/>
            <a:lumOff val="12032"/>
            <a:alphaOff val="0"/>
          </a:schemeClr>
        </a:solidFill>
        <a:ln w="9525" cap="flat" cmpd="sng" algn="ctr">
          <a:solidFill>
            <a:schemeClr val="accent2">
              <a:hueOff val="2452285"/>
              <a:satOff val="19896"/>
              <a:lumOff val="1203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8F40FD-D79B-4E21-B011-2E7FC32F9100}">
      <dsp:nvSpPr>
        <dsp:cNvPr id="0" name=""/>
        <dsp:cNvSpPr/>
      </dsp:nvSpPr>
      <dsp:spPr>
        <a:xfrm>
          <a:off x="0" y="4332089"/>
          <a:ext cx="6669431" cy="481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b="1" u="sng" kern="1200"/>
            <a:t>Work</a:t>
          </a:r>
          <a:endParaRPr lang="en-US" sz="2100" kern="1200"/>
        </a:p>
      </dsp:txBody>
      <dsp:txXfrm>
        <a:off x="0" y="4332089"/>
        <a:ext cx="6669431" cy="481029"/>
      </dsp:txXfrm>
    </dsp:sp>
    <dsp:sp modelId="{589EED47-2076-4A35-A3A8-2907AF09BE2F}">
      <dsp:nvSpPr>
        <dsp:cNvPr id="0" name=""/>
        <dsp:cNvSpPr/>
      </dsp:nvSpPr>
      <dsp:spPr>
        <a:xfrm>
          <a:off x="0" y="4813119"/>
          <a:ext cx="6669431" cy="0"/>
        </a:xfrm>
        <a:prstGeom prst="line">
          <a:avLst/>
        </a:prstGeom>
        <a:solidFill>
          <a:schemeClr val="accent2">
            <a:hueOff val="2724761"/>
            <a:satOff val="22106"/>
            <a:lumOff val="13369"/>
            <a:alphaOff val="0"/>
          </a:schemeClr>
        </a:solidFill>
        <a:ln w="9525" cap="flat" cmpd="sng" algn="ctr">
          <a:solidFill>
            <a:schemeClr val="accent2">
              <a:hueOff val="2724761"/>
              <a:satOff val="22106"/>
              <a:lumOff val="1336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0CCE399-9C1C-489E-9CC9-2C163918CE26}">
      <dsp:nvSpPr>
        <dsp:cNvPr id="0" name=""/>
        <dsp:cNvSpPr/>
      </dsp:nvSpPr>
      <dsp:spPr>
        <a:xfrm>
          <a:off x="0" y="4813119"/>
          <a:ext cx="6669431" cy="481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/>
            <a:t>We all have work to do (du travail)</a:t>
          </a:r>
          <a:endParaRPr lang="en-US" sz="2100" kern="1200"/>
        </a:p>
      </dsp:txBody>
      <dsp:txXfrm>
        <a:off x="0" y="4813119"/>
        <a:ext cx="6669431" cy="481029"/>
      </dsp:txXfrm>
    </dsp:sp>
    <dsp:sp modelId="{96820863-EFB7-4223-AABD-7AB35D061640}">
      <dsp:nvSpPr>
        <dsp:cNvPr id="0" name=""/>
        <dsp:cNvSpPr/>
      </dsp:nvSpPr>
      <dsp:spPr>
        <a:xfrm>
          <a:off x="0" y="5294148"/>
          <a:ext cx="6669431" cy="0"/>
        </a:xfrm>
        <a:prstGeom prst="line">
          <a:avLst/>
        </a:prstGeom>
        <a:solidFill>
          <a:schemeClr val="accent2">
            <a:hueOff val="2997237"/>
            <a:satOff val="24317"/>
            <a:lumOff val="14706"/>
            <a:alphaOff val="0"/>
          </a:schemeClr>
        </a:solidFill>
        <a:ln w="9525" cap="flat" cmpd="sng" algn="ctr">
          <a:solidFill>
            <a:schemeClr val="accent2">
              <a:hueOff val="2997237"/>
              <a:satOff val="24317"/>
              <a:lumOff val="1470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5D3738-DCEF-4F7A-A1BE-DD9C16372DE8}">
      <dsp:nvSpPr>
        <dsp:cNvPr id="0" name=""/>
        <dsp:cNvSpPr/>
      </dsp:nvSpPr>
      <dsp:spPr>
        <a:xfrm>
          <a:off x="0" y="5294148"/>
          <a:ext cx="6669431" cy="481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/>
            <a:t>I love the works of Shakespeare (les oevres)</a:t>
          </a:r>
          <a:endParaRPr lang="en-US" sz="2100" kern="1200"/>
        </a:p>
      </dsp:txBody>
      <dsp:txXfrm>
        <a:off x="0" y="5294148"/>
        <a:ext cx="6669431" cy="4810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746BC1-3725-45A3-BD92-71C113C44185}">
      <dsp:nvSpPr>
        <dsp:cNvPr id="0" name=""/>
        <dsp:cNvSpPr/>
      </dsp:nvSpPr>
      <dsp:spPr>
        <a:xfrm>
          <a:off x="0" y="705"/>
          <a:ext cx="666943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F1EC8B4-7222-47C8-B145-F8EA1996FA37}">
      <dsp:nvSpPr>
        <dsp:cNvPr id="0" name=""/>
        <dsp:cNvSpPr/>
      </dsp:nvSpPr>
      <dsp:spPr>
        <a:xfrm>
          <a:off x="0" y="705"/>
          <a:ext cx="6669431" cy="11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/>
            <a:t>There is _____ of furniture to move next week.</a:t>
          </a:r>
          <a:endParaRPr lang="en-US" sz="3200" kern="1200"/>
        </a:p>
      </dsp:txBody>
      <dsp:txXfrm>
        <a:off x="0" y="705"/>
        <a:ext cx="6669431" cy="1155317"/>
      </dsp:txXfrm>
    </dsp:sp>
    <dsp:sp modelId="{808879A0-E12A-4039-A959-D326FF681829}">
      <dsp:nvSpPr>
        <dsp:cNvPr id="0" name=""/>
        <dsp:cNvSpPr/>
      </dsp:nvSpPr>
      <dsp:spPr>
        <a:xfrm>
          <a:off x="0" y="1156023"/>
          <a:ext cx="6669431" cy="0"/>
        </a:xfrm>
        <a:prstGeom prst="line">
          <a:avLst/>
        </a:prstGeom>
        <a:solidFill>
          <a:schemeClr val="accent2">
            <a:hueOff val="749309"/>
            <a:satOff val="6079"/>
            <a:lumOff val="3677"/>
            <a:alphaOff val="0"/>
          </a:schemeClr>
        </a:solidFill>
        <a:ln w="9525" cap="flat" cmpd="sng" algn="ctr">
          <a:solidFill>
            <a:schemeClr val="accent2">
              <a:hueOff val="749309"/>
              <a:satOff val="6079"/>
              <a:lumOff val="367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9448962-A621-46FB-AB11-760312D4F332}">
      <dsp:nvSpPr>
        <dsp:cNvPr id="0" name=""/>
        <dsp:cNvSpPr/>
      </dsp:nvSpPr>
      <dsp:spPr>
        <a:xfrm>
          <a:off x="0" y="1156023"/>
          <a:ext cx="6669431" cy="11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/>
            <a:t>A. some</a:t>
          </a:r>
          <a:endParaRPr lang="en-US" sz="3200" kern="1200"/>
        </a:p>
      </dsp:txBody>
      <dsp:txXfrm>
        <a:off x="0" y="1156023"/>
        <a:ext cx="6669431" cy="1155317"/>
      </dsp:txXfrm>
    </dsp:sp>
    <dsp:sp modelId="{A861F469-B897-4274-A8CC-11B5B4DA40B5}">
      <dsp:nvSpPr>
        <dsp:cNvPr id="0" name=""/>
        <dsp:cNvSpPr/>
      </dsp:nvSpPr>
      <dsp:spPr>
        <a:xfrm>
          <a:off x="0" y="2311341"/>
          <a:ext cx="6669431" cy="0"/>
        </a:xfrm>
        <a:prstGeom prst="line">
          <a:avLst/>
        </a:prstGeom>
        <a:solidFill>
          <a:schemeClr val="accent2">
            <a:hueOff val="1498618"/>
            <a:satOff val="12158"/>
            <a:lumOff val="7353"/>
            <a:alphaOff val="0"/>
          </a:schemeClr>
        </a:solidFill>
        <a:ln w="9525" cap="flat" cmpd="sng" algn="ctr">
          <a:solidFill>
            <a:schemeClr val="accent2">
              <a:hueOff val="1498618"/>
              <a:satOff val="12158"/>
              <a:lumOff val="735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CD2490-A526-4B03-B050-2E28E3187D4A}">
      <dsp:nvSpPr>
        <dsp:cNvPr id="0" name=""/>
        <dsp:cNvSpPr/>
      </dsp:nvSpPr>
      <dsp:spPr>
        <a:xfrm>
          <a:off x="0" y="2311341"/>
          <a:ext cx="6669431" cy="11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/>
            <a:t>B. Much</a:t>
          </a:r>
          <a:endParaRPr lang="en-US" sz="3200" kern="1200"/>
        </a:p>
      </dsp:txBody>
      <dsp:txXfrm>
        <a:off x="0" y="2311341"/>
        <a:ext cx="6669431" cy="1155317"/>
      </dsp:txXfrm>
    </dsp:sp>
    <dsp:sp modelId="{576CB56C-E438-495B-BB96-FCDACC6BFE56}">
      <dsp:nvSpPr>
        <dsp:cNvPr id="0" name=""/>
        <dsp:cNvSpPr/>
      </dsp:nvSpPr>
      <dsp:spPr>
        <a:xfrm>
          <a:off x="0" y="3466658"/>
          <a:ext cx="6669431" cy="0"/>
        </a:xfrm>
        <a:prstGeom prst="line">
          <a:avLst/>
        </a:prstGeom>
        <a:solidFill>
          <a:schemeClr val="accent2">
            <a:hueOff val="2247928"/>
            <a:satOff val="18238"/>
            <a:lumOff val="11030"/>
            <a:alphaOff val="0"/>
          </a:schemeClr>
        </a:solidFill>
        <a:ln w="9525" cap="flat" cmpd="sng" algn="ctr">
          <a:solidFill>
            <a:schemeClr val="accent2">
              <a:hueOff val="2247928"/>
              <a:satOff val="18238"/>
              <a:lumOff val="1103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E18F770-42A7-4146-A51C-B4A35C3D10FA}">
      <dsp:nvSpPr>
        <dsp:cNvPr id="0" name=""/>
        <dsp:cNvSpPr/>
      </dsp:nvSpPr>
      <dsp:spPr>
        <a:xfrm>
          <a:off x="0" y="3466658"/>
          <a:ext cx="6669431" cy="11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/>
            <a:t>C. Many</a:t>
          </a:r>
          <a:endParaRPr lang="en-US" sz="3200" kern="1200"/>
        </a:p>
      </dsp:txBody>
      <dsp:txXfrm>
        <a:off x="0" y="3466658"/>
        <a:ext cx="6669431" cy="1155317"/>
      </dsp:txXfrm>
    </dsp:sp>
    <dsp:sp modelId="{0F1C2541-703E-47FD-9B44-EE51CD0644E9}">
      <dsp:nvSpPr>
        <dsp:cNvPr id="0" name=""/>
        <dsp:cNvSpPr/>
      </dsp:nvSpPr>
      <dsp:spPr>
        <a:xfrm>
          <a:off x="0" y="4621976"/>
          <a:ext cx="6669431" cy="0"/>
        </a:xfrm>
        <a:prstGeom prst="line">
          <a:avLst/>
        </a:prstGeom>
        <a:solidFill>
          <a:schemeClr val="accent2">
            <a:hueOff val="2997237"/>
            <a:satOff val="24317"/>
            <a:lumOff val="14706"/>
            <a:alphaOff val="0"/>
          </a:schemeClr>
        </a:solidFill>
        <a:ln w="9525" cap="flat" cmpd="sng" algn="ctr">
          <a:solidFill>
            <a:schemeClr val="accent2">
              <a:hueOff val="2997237"/>
              <a:satOff val="24317"/>
              <a:lumOff val="1470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5729213-05CC-41C6-A259-C089BB7090DB}">
      <dsp:nvSpPr>
        <dsp:cNvPr id="0" name=""/>
        <dsp:cNvSpPr/>
      </dsp:nvSpPr>
      <dsp:spPr>
        <a:xfrm>
          <a:off x="0" y="4621976"/>
          <a:ext cx="6669431" cy="11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/>
            <a:t>D. Lots</a:t>
          </a:r>
          <a:endParaRPr lang="en-US" sz="3200" kern="1200"/>
        </a:p>
      </dsp:txBody>
      <dsp:txXfrm>
        <a:off x="0" y="4621976"/>
        <a:ext cx="6669431" cy="11553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746BC1-3725-45A3-BD92-71C113C44185}">
      <dsp:nvSpPr>
        <dsp:cNvPr id="0" name=""/>
        <dsp:cNvSpPr/>
      </dsp:nvSpPr>
      <dsp:spPr>
        <a:xfrm>
          <a:off x="0" y="705"/>
          <a:ext cx="666943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F1EC8B4-7222-47C8-B145-F8EA1996FA37}">
      <dsp:nvSpPr>
        <dsp:cNvPr id="0" name=""/>
        <dsp:cNvSpPr/>
      </dsp:nvSpPr>
      <dsp:spPr>
        <a:xfrm>
          <a:off x="0" y="705"/>
          <a:ext cx="6669431" cy="11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There </a:t>
          </a:r>
          <a:r>
            <a:rPr lang="fr-FR" sz="3200" kern="1200" dirty="0" err="1"/>
            <a:t>is</a:t>
          </a:r>
          <a:r>
            <a:rPr lang="fr-FR" sz="3200" kern="1200" dirty="0"/>
            <a:t> _____ </a:t>
          </a:r>
          <a:r>
            <a:rPr lang="fr-FR" sz="3200" kern="1200" dirty="0">
              <a:highlight>
                <a:srgbClr val="00FF00"/>
              </a:highlight>
            </a:rPr>
            <a:t>of</a:t>
          </a:r>
          <a:r>
            <a:rPr lang="fr-FR" sz="3200" kern="1200" dirty="0"/>
            <a:t> </a:t>
          </a:r>
          <a:r>
            <a:rPr lang="fr-FR" sz="3200" kern="1200" dirty="0" err="1"/>
            <a:t>furniture</a:t>
          </a:r>
          <a:r>
            <a:rPr lang="fr-FR" sz="3200" kern="1200" dirty="0"/>
            <a:t> to move </a:t>
          </a:r>
          <a:r>
            <a:rPr lang="fr-FR" sz="3200" kern="1200" dirty="0" err="1"/>
            <a:t>next</a:t>
          </a:r>
          <a:r>
            <a:rPr lang="fr-FR" sz="3200" kern="1200" dirty="0"/>
            <a:t> </a:t>
          </a:r>
          <a:r>
            <a:rPr lang="fr-FR" sz="3200" kern="1200" dirty="0" err="1"/>
            <a:t>week</a:t>
          </a:r>
          <a:r>
            <a:rPr lang="fr-FR" sz="3200" kern="1200" dirty="0"/>
            <a:t>.</a:t>
          </a:r>
          <a:endParaRPr lang="en-US" sz="3200" kern="1200" dirty="0"/>
        </a:p>
      </dsp:txBody>
      <dsp:txXfrm>
        <a:off x="0" y="705"/>
        <a:ext cx="6669431" cy="1155317"/>
      </dsp:txXfrm>
    </dsp:sp>
    <dsp:sp modelId="{808879A0-E12A-4039-A959-D326FF681829}">
      <dsp:nvSpPr>
        <dsp:cNvPr id="0" name=""/>
        <dsp:cNvSpPr/>
      </dsp:nvSpPr>
      <dsp:spPr>
        <a:xfrm>
          <a:off x="0" y="1156023"/>
          <a:ext cx="6669431" cy="0"/>
        </a:xfrm>
        <a:prstGeom prst="line">
          <a:avLst/>
        </a:prstGeom>
        <a:solidFill>
          <a:schemeClr val="accent2">
            <a:hueOff val="749309"/>
            <a:satOff val="6079"/>
            <a:lumOff val="3677"/>
            <a:alphaOff val="0"/>
          </a:schemeClr>
        </a:solidFill>
        <a:ln w="9525" cap="flat" cmpd="sng" algn="ctr">
          <a:solidFill>
            <a:schemeClr val="accent2">
              <a:hueOff val="749309"/>
              <a:satOff val="6079"/>
              <a:lumOff val="367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9448962-A621-46FB-AB11-760312D4F332}">
      <dsp:nvSpPr>
        <dsp:cNvPr id="0" name=""/>
        <dsp:cNvSpPr/>
      </dsp:nvSpPr>
      <dsp:spPr>
        <a:xfrm>
          <a:off x="0" y="1156023"/>
          <a:ext cx="6669431" cy="11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A. </a:t>
          </a:r>
          <a:r>
            <a:rPr lang="fr-FR" sz="3200" kern="1200" dirty="0" err="1"/>
            <a:t>Some</a:t>
          </a:r>
          <a:r>
            <a:rPr lang="fr-FR" sz="3200" kern="1200" dirty="0"/>
            <a:t> - Des</a:t>
          </a:r>
          <a:endParaRPr lang="en-US" sz="3200" kern="1200" dirty="0"/>
        </a:p>
      </dsp:txBody>
      <dsp:txXfrm>
        <a:off x="0" y="1156023"/>
        <a:ext cx="6669431" cy="1155317"/>
      </dsp:txXfrm>
    </dsp:sp>
    <dsp:sp modelId="{A861F469-B897-4274-A8CC-11B5B4DA40B5}">
      <dsp:nvSpPr>
        <dsp:cNvPr id="0" name=""/>
        <dsp:cNvSpPr/>
      </dsp:nvSpPr>
      <dsp:spPr>
        <a:xfrm>
          <a:off x="0" y="2311341"/>
          <a:ext cx="6669431" cy="0"/>
        </a:xfrm>
        <a:prstGeom prst="line">
          <a:avLst/>
        </a:prstGeom>
        <a:solidFill>
          <a:schemeClr val="accent2">
            <a:hueOff val="1498618"/>
            <a:satOff val="12158"/>
            <a:lumOff val="7353"/>
            <a:alphaOff val="0"/>
          </a:schemeClr>
        </a:solidFill>
        <a:ln w="9525" cap="flat" cmpd="sng" algn="ctr">
          <a:solidFill>
            <a:schemeClr val="accent2">
              <a:hueOff val="1498618"/>
              <a:satOff val="12158"/>
              <a:lumOff val="735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CD2490-A526-4B03-B050-2E28E3187D4A}">
      <dsp:nvSpPr>
        <dsp:cNvPr id="0" name=""/>
        <dsp:cNvSpPr/>
      </dsp:nvSpPr>
      <dsp:spPr>
        <a:xfrm>
          <a:off x="0" y="2311341"/>
          <a:ext cx="6669431" cy="11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B. Much - beaucoup</a:t>
          </a:r>
          <a:endParaRPr lang="en-US" sz="3200" kern="1200" dirty="0"/>
        </a:p>
      </dsp:txBody>
      <dsp:txXfrm>
        <a:off x="0" y="2311341"/>
        <a:ext cx="6669431" cy="1155317"/>
      </dsp:txXfrm>
    </dsp:sp>
    <dsp:sp modelId="{576CB56C-E438-495B-BB96-FCDACC6BFE56}">
      <dsp:nvSpPr>
        <dsp:cNvPr id="0" name=""/>
        <dsp:cNvSpPr/>
      </dsp:nvSpPr>
      <dsp:spPr>
        <a:xfrm>
          <a:off x="0" y="3466658"/>
          <a:ext cx="6669431" cy="0"/>
        </a:xfrm>
        <a:prstGeom prst="line">
          <a:avLst/>
        </a:prstGeom>
        <a:solidFill>
          <a:schemeClr val="accent2">
            <a:hueOff val="2247928"/>
            <a:satOff val="18238"/>
            <a:lumOff val="11030"/>
            <a:alphaOff val="0"/>
          </a:schemeClr>
        </a:solidFill>
        <a:ln w="9525" cap="flat" cmpd="sng" algn="ctr">
          <a:solidFill>
            <a:schemeClr val="accent2">
              <a:hueOff val="2247928"/>
              <a:satOff val="18238"/>
              <a:lumOff val="1103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E18F770-42A7-4146-A51C-B4A35C3D10FA}">
      <dsp:nvSpPr>
        <dsp:cNvPr id="0" name=""/>
        <dsp:cNvSpPr/>
      </dsp:nvSpPr>
      <dsp:spPr>
        <a:xfrm>
          <a:off x="0" y="3466658"/>
          <a:ext cx="6669431" cy="11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C. </a:t>
          </a:r>
          <a:r>
            <a:rPr lang="fr-FR" sz="3200" kern="1200" dirty="0" err="1"/>
            <a:t>Many</a:t>
          </a:r>
          <a:r>
            <a:rPr lang="fr-FR" sz="3200" kern="1200" dirty="0"/>
            <a:t> - beaucoup</a:t>
          </a:r>
          <a:endParaRPr lang="en-US" sz="3200" kern="1200" dirty="0"/>
        </a:p>
      </dsp:txBody>
      <dsp:txXfrm>
        <a:off x="0" y="3466658"/>
        <a:ext cx="6669431" cy="1155317"/>
      </dsp:txXfrm>
    </dsp:sp>
    <dsp:sp modelId="{0F1C2541-703E-47FD-9B44-EE51CD0644E9}">
      <dsp:nvSpPr>
        <dsp:cNvPr id="0" name=""/>
        <dsp:cNvSpPr/>
      </dsp:nvSpPr>
      <dsp:spPr>
        <a:xfrm>
          <a:off x="0" y="4621976"/>
          <a:ext cx="6669431" cy="0"/>
        </a:xfrm>
        <a:prstGeom prst="line">
          <a:avLst/>
        </a:prstGeom>
        <a:solidFill>
          <a:schemeClr val="accent2">
            <a:hueOff val="2997237"/>
            <a:satOff val="24317"/>
            <a:lumOff val="14706"/>
            <a:alphaOff val="0"/>
          </a:schemeClr>
        </a:solidFill>
        <a:ln w="9525" cap="flat" cmpd="sng" algn="ctr">
          <a:solidFill>
            <a:schemeClr val="accent2">
              <a:hueOff val="2997237"/>
              <a:satOff val="24317"/>
              <a:lumOff val="1470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5729213-05CC-41C6-A259-C089BB7090DB}">
      <dsp:nvSpPr>
        <dsp:cNvPr id="0" name=""/>
        <dsp:cNvSpPr/>
      </dsp:nvSpPr>
      <dsp:spPr>
        <a:xfrm>
          <a:off x="0" y="4621976"/>
          <a:ext cx="6669431" cy="11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>
              <a:highlight>
                <a:srgbClr val="00FF00"/>
              </a:highlight>
            </a:rPr>
            <a:t>D. Lots - beaucoup</a:t>
          </a:r>
          <a:endParaRPr lang="en-US" sz="3200" kern="1200" dirty="0">
            <a:highlight>
              <a:srgbClr val="00FF00"/>
            </a:highlight>
          </a:endParaRPr>
        </a:p>
      </dsp:txBody>
      <dsp:txXfrm>
        <a:off x="0" y="4621976"/>
        <a:ext cx="6669431" cy="115531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746BC1-3725-45A3-BD92-71C113C44185}">
      <dsp:nvSpPr>
        <dsp:cNvPr id="0" name=""/>
        <dsp:cNvSpPr/>
      </dsp:nvSpPr>
      <dsp:spPr>
        <a:xfrm>
          <a:off x="0" y="705"/>
          <a:ext cx="666943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F1EC8B4-7222-47C8-B145-F8EA1996FA37}">
      <dsp:nvSpPr>
        <dsp:cNvPr id="0" name=""/>
        <dsp:cNvSpPr/>
      </dsp:nvSpPr>
      <dsp:spPr>
        <a:xfrm>
          <a:off x="0" y="705"/>
          <a:ext cx="6669431" cy="11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There </a:t>
          </a:r>
          <a:r>
            <a:rPr lang="fr-FR" sz="3200" kern="1200" dirty="0" err="1"/>
            <a:t>was</a:t>
          </a:r>
          <a:r>
            <a:rPr lang="fr-FR" sz="3200" kern="1200" dirty="0"/>
            <a:t> </a:t>
          </a:r>
          <a:r>
            <a:rPr lang="fr-FR" sz="3200" kern="1200" dirty="0" err="1"/>
            <a:t>very</a:t>
          </a:r>
          <a:r>
            <a:rPr lang="fr-FR" sz="3200" kern="1200" dirty="0"/>
            <a:t>  _____ money </a:t>
          </a:r>
          <a:r>
            <a:rPr lang="fr-FR" sz="3200" kern="1200" dirty="0" err="1"/>
            <a:t>left</a:t>
          </a:r>
          <a:r>
            <a:rPr lang="fr-FR" sz="3200" kern="1200" dirty="0"/>
            <a:t> </a:t>
          </a:r>
          <a:r>
            <a:rPr lang="fr-FR" sz="3200" kern="1200" dirty="0" err="1"/>
            <a:t>after</a:t>
          </a:r>
          <a:r>
            <a:rPr lang="fr-FR" sz="3200" kern="1200" dirty="0"/>
            <a:t> </a:t>
          </a:r>
          <a:r>
            <a:rPr lang="fr-FR" sz="3200" kern="1200" dirty="0" err="1"/>
            <a:t>we</a:t>
          </a:r>
          <a:r>
            <a:rPr lang="fr-FR" sz="3200" kern="1200" dirty="0"/>
            <a:t> </a:t>
          </a:r>
          <a:r>
            <a:rPr lang="fr-FR" sz="3200" kern="1200" dirty="0" err="1"/>
            <a:t>bought</a:t>
          </a:r>
          <a:r>
            <a:rPr lang="fr-FR" sz="3200" kern="1200" dirty="0"/>
            <a:t> the house.</a:t>
          </a:r>
          <a:endParaRPr lang="en-US" sz="3200" kern="1200" dirty="0"/>
        </a:p>
      </dsp:txBody>
      <dsp:txXfrm>
        <a:off x="0" y="705"/>
        <a:ext cx="6669431" cy="1155317"/>
      </dsp:txXfrm>
    </dsp:sp>
    <dsp:sp modelId="{808879A0-E12A-4039-A959-D326FF681829}">
      <dsp:nvSpPr>
        <dsp:cNvPr id="0" name=""/>
        <dsp:cNvSpPr/>
      </dsp:nvSpPr>
      <dsp:spPr>
        <a:xfrm>
          <a:off x="0" y="1156023"/>
          <a:ext cx="6669431" cy="0"/>
        </a:xfrm>
        <a:prstGeom prst="line">
          <a:avLst/>
        </a:prstGeom>
        <a:solidFill>
          <a:schemeClr val="accent2">
            <a:hueOff val="749309"/>
            <a:satOff val="6079"/>
            <a:lumOff val="3677"/>
            <a:alphaOff val="0"/>
          </a:schemeClr>
        </a:solidFill>
        <a:ln w="9525" cap="flat" cmpd="sng" algn="ctr">
          <a:solidFill>
            <a:schemeClr val="accent2">
              <a:hueOff val="749309"/>
              <a:satOff val="6079"/>
              <a:lumOff val="367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9448962-A621-46FB-AB11-760312D4F332}">
      <dsp:nvSpPr>
        <dsp:cNvPr id="0" name=""/>
        <dsp:cNvSpPr/>
      </dsp:nvSpPr>
      <dsp:spPr>
        <a:xfrm>
          <a:off x="0" y="1156023"/>
          <a:ext cx="6669431" cy="11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A. Few -</a:t>
          </a:r>
          <a:endParaRPr lang="en-US" sz="3200" kern="1200" dirty="0"/>
        </a:p>
      </dsp:txBody>
      <dsp:txXfrm>
        <a:off x="0" y="1156023"/>
        <a:ext cx="6669431" cy="1155317"/>
      </dsp:txXfrm>
    </dsp:sp>
    <dsp:sp modelId="{A861F469-B897-4274-A8CC-11B5B4DA40B5}">
      <dsp:nvSpPr>
        <dsp:cNvPr id="0" name=""/>
        <dsp:cNvSpPr/>
      </dsp:nvSpPr>
      <dsp:spPr>
        <a:xfrm>
          <a:off x="0" y="2311341"/>
          <a:ext cx="6669431" cy="0"/>
        </a:xfrm>
        <a:prstGeom prst="line">
          <a:avLst/>
        </a:prstGeom>
        <a:solidFill>
          <a:schemeClr val="accent2">
            <a:hueOff val="1498618"/>
            <a:satOff val="12158"/>
            <a:lumOff val="7353"/>
            <a:alphaOff val="0"/>
          </a:schemeClr>
        </a:solidFill>
        <a:ln w="9525" cap="flat" cmpd="sng" algn="ctr">
          <a:solidFill>
            <a:schemeClr val="accent2">
              <a:hueOff val="1498618"/>
              <a:satOff val="12158"/>
              <a:lumOff val="735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CD2490-A526-4B03-B050-2E28E3187D4A}">
      <dsp:nvSpPr>
        <dsp:cNvPr id="0" name=""/>
        <dsp:cNvSpPr/>
      </dsp:nvSpPr>
      <dsp:spPr>
        <a:xfrm>
          <a:off x="0" y="2311341"/>
          <a:ext cx="6669431" cy="11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B. A few</a:t>
          </a:r>
          <a:endParaRPr lang="en-US" sz="3200" kern="1200" dirty="0"/>
        </a:p>
      </dsp:txBody>
      <dsp:txXfrm>
        <a:off x="0" y="2311341"/>
        <a:ext cx="6669431" cy="1155317"/>
      </dsp:txXfrm>
    </dsp:sp>
    <dsp:sp modelId="{576CB56C-E438-495B-BB96-FCDACC6BFE56}">
      <dsp:nvSpPr>
        <dsp:cNvPr id="0" name=""/>
        <dsp:cNvSpPr/>
      </dsp:nvSpPr>
      <dsp:spPr>
        <a:xfrm>
          <a:off x="0" y="3466658"/>
          <a:ext cx="6669431" cy="0"/>
        </a:xfrm>
        <a:prstGeom prst="line">
          <a:avLst/>
        </a:prstGeom>
        <a:solidFill>
          <a:schemeClr val="accent2">
            <a:hueOff val="2247928"/>
            <a:satOff val="18238"/>
            <a:lumOff val="11030"/>
            <a:alphaOff val="0"/>
          </a:schemeClr>
        </a:solidFill>
        <a:ln w="9525" cap="flat" cmpd="sng" algn="ctr">
          <a:solidFill>
            <a:schemeClr val="accent2">
              <a:hueOff val="2247928"/>
              <a:satOff val="18238"/>
              <a:lumOff val="1103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E18F770-42A7-4146-A51C-B4A35C3D10FA}">
      <dsp:nvSpPr>
        <dsp:cNvPr id="0" name=""/>
        <dsp:cNvSpPr/>
      </dsp:nvSpPr>
      <dsp:spPr>
        <a:xfrm>
          <a:off x="0" y="3466658"/>
          <a:ext cx="6669431" cy="11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C. </a:t>
          </a:r>
          <a:r>
            <a:rPr lang="fr-FR" sz="3200" kern="1200" dirty="0" err="1"/>
            <a:t>little</a:t>
          </a:r>
          <a:endParaRPr lang="en-US" sz="3200" kern="1200" dirty="0"/>
        </a:p>
      </dsp:txBody>
      <dsp:txXfrm>
        <a:off x="0" y="3466658"/>
        <a:ext cx="6669431" cy="1155317"/>
      </dsp:txXfrm>
    </dsp:sp>
    <dsp:sp modelId="{0F1C2541-703E-47FD-9B44-EE51CD0644E9}">
      <dsp:nvSpPr>
        <dsp:cNvPr id="0" name=""/>
        <dsp:cNvSpPr/>
      </dsp:nvSpPr>
      <dsp:spPr>
        <a:xfrm>
          <a:off x="0" y="4621976"/>
          <a:ext cx="6669431" cy="0"/>
        </a:xfrm>
        <a:prstGeom prst="line">
          <a:avLst/>
        </a:prstGeom>
        <a:solidFill>
          <a:schemeClr val="accent2">
            <a:hueOff val="2997237"/>
            <a:satOff val="24317"/>
            <a:lumOff val="14706"/>
            <a:alphaOff val="0"/>
          </a:schemeClr>
        </a:solidFill>
        <a:ln w="9525" cap="flat" cmpd="sng" algn="ctr">
          <a:solidFill>
            <a:schemeClr val="accent2">
              <a:hueOff val="2997237"/>
              <a:satOff val="24317"/>
              <a:lumOff val="1470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5729213-05CC-41C6-A259-C089BB7090DB}">
      <dsp:nvSpPr>
        <dsp:cNvPr id="0" name=""/>
        <dsp:cNvSpPr/>
      </dsp:nvSpPr>
      <dsp:spPr>
        <a:xfrm>
          <a:off x="0" y="4621976"/>
          <a:ext cx="6669431" cy="11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D. A </a:t>
          </a:r>
          <a:r>
            <a:rPr lang="fr-FR" sz="3200" kern="1200" dirty="0" err="1"/>
            <a:t>little</a:t>
          </a:r>
          <a:endParaRPr lang="en-US" sz="3200" kern="1200" dirty="0"/>
        </a:p>
      </dsp:txBody>
      <dsp:txXfrm>
        <a:off x="0" y="4621976"/>
        <a:ext cx="6669431" cy="115531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746BC1-3725-45A3-BD92-71C113C44185}">
      <dsp:nvSpPr>
        <dsp:cNvPr id="0" name=""/>
        <dsp:cNvSpPr/>
      </dsp:nvSpPr>
      <dsp:spPr>
        <a:xfrm>
          <a:off x="0" y="705"/>
          <a:ext cx="666943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F1EC8B4-7222-47C8-B145-F8EA1996FA37}">
      <dsp:nvSpPr>
        <dsp:cNvPr id="0" name=""/>
        <dsp:cNvSpPr/>
      </dsp:nvSpPr>
      <dsp:spPr>
        <a:xfrm>
          <a:off x="0" y="705"/>
          <a:ext cx="6669431" cy="11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There </a:t>
          </a:r>
          <a:r>
            <a:rPr lang="fr-FR" sz="3200" kern="1200" dirty="0" err="1"/>
            <a:t>was</a:t>
          </a:r>
          <a:r>
            <a:rPr lang="fr-FR" sz="3200" kern="1200" dirty="0"/>
            <a:t> </a:t>
          </a:r>
          <a:r>
            <a:rPr lang="fr-FR" sz="3200" kern="1200" dirty="0" err="1"/>
            <a:t>very</a:t>
          </a:r>
          <a:r>
            <a:rPr lang="fr-FR" sz="3200" kern="1200" dirty="0"/>
            <a:t>  _____ money </a:t>
          </a:r>
          <a:r>
            <a:rPr lang="fr-FR" sz="3200" kern="1200" dirty="0" err="1"/>
            <a:t>left</a:t>
          </a:r>
          <a:r>
            <a:rPr lang="fr-FR" sz="3200" kern="1200" dirty="0"/>
            <a:t> </a:t>
          </a:r>
          <a:r>
            <a:rPr lang="fr-FR" sz="3200" kern="1200" dirty="0" err="1"/>
            <a:t>after</a:t>
          </a:r>
          <a:r>
            <a:rPr lang="fr-FR" sz="3200" kern="1200" dirty="0"/>
            <a:t> </a:t>
          </a:r>
          <a:r>
            <a:rPr lang="fr-FR" sz="3200" kern="1200" dirty="0" err="1"/>
            <a:t>we</a:t>
          </a:r>
          <a:r>
            <a:rPr lang="fr-FR" sz="3200" kern="1200" dirty="0"/>
            <a:t> </a:t>
          </a:r>
          <a:r>
            <a:rPr lang="fr-FR" sz="3200" kern="1200" dirty="0" err="1"/>
            <a:t>bought</a:t>
          </a:r>
          <a:r>
            <a:rPr lang="fr-FR" sz="3200" kern="1200" dirty="0"/>
            <a:t> the house.</a:t>
          </a:r>
          <a:endParaRPr lang="en-US" sz="3200" kern="1200" dirty="0"/>
        </a:p>
      </dsp:txBody>
      <dsp:txXfrm>
        <a:off x="0" y="705"/>
        <a:ext cx="6669431" cy="1155317"/>
      </dsp:txXfrm>
    </dsp:sp>
    <dsp:sp modelId="{808879A0-E12A-4039-A959-D326FF681829}">
      <dsp:nvSpPr>
        <dsp:cNvPr id="0" name=""/>
        <dsp:cNvSpPr/>
      </dsp:nvSpPr>
      <dsp:spPr>
        <a:xfrm>
          <a:off x="0" y="1156023"/>
          <a:ext cx="6669431" cy="0"/>
        </a:xfrm>
        <a:prstGeom prst="line">
          <a:avLst/>
        </a:prstGeom>
        <a:solidFill>
          <a:schemeClr val="accent2">
            <a:hueOff val="749309"/>
            <a:satOff val="6079"/>
            <a:lumOff val="3677"/>
            <a:alphaOff val="0"/>
          </a:schemeClr>
        </a:solidFill>
        <a:ln w="9525" cap="flat" cmpd="sng" algn="ctr">
          <a:solidFill>
            <a:schemeClr val="accent2">
              <a:hueOff val="749309"/>
              <a:satOff val="6079"/>
              <a:lumOff val="367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9448962-A621-46FB-AB11-760312D4F332}">
      <dsp:nvSpPr>
        <dsp:cNvPr id="0" name=""/>
        <dsp:cNvSpPr/>
      </dsp:nvSpPr>
      <dsp:spPr>
        <a:xfrm>
          <a:off x="0" y="1156023"/>
          <a:ext cx="6669431" cy="11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A. Few – peu de</a:t>
          </a:r>
          <a:endParaRPr lang="en-US" sz="3200" kern="1200" dirty="0"/>
        </a:p>
      </dsp:txBody>
      <dsp:txXfrm>
        <a:off x="0" y="1156023"/>
        <a:ext cx="6669431" cy="1155317"/>
      </dsp:txXfrm>
    </dsp:sp>
    <dsp:sp modelId="{A861F469-B897-4274-A8CC-11B5B4DA40B5}">
      <dsp:nvSpPr>
        <dsp:cNvPr id="0" name=""/>
        <dsp:cNvSpPr/>
      </dsp:nvSpPr>
      <dsp:spPr>
        <a:xfrm>
          <a:off x="0" y="2311341"/>
          <a:ext cx="6669431" cy="0"/>
        </a:xfrm>
        <a:prstGeom prst="line">
          <a:avLst/>
        </a:prstGeom>
        <a:solidFill>
          <a:schemeClr val="accent2">
            <a:hueOff val="1498618"/>
            <a:satOff val="12158"/>
            <a:lumOff val="7353"/>
            <a:alphaOff val="0"/>
          </a:schemeClr>
        </a:solidFill>
        <a:ln w="9525" cap="flat" cmpd="sng" algn="ctr">
          <a:solidFill>
            <a:schemeClr val="accent2">
              <a:hueOff val="1498618"/>
              <a:satOff val="12158"/>
              <a:lumOff val="735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CD2490-A526-4B03-B050-2E28E3187D4A}">
      <dsp:nvSpPr>
        <dsp:cNvPr id="0" name=""/>
        <dsp:cNvSpPr/>
      </dsp:nvSpPr>
      <dsp:spPr>
        <a:xfrm>
          <a:off x="0" y="2311341"/>
          <a:ext cx="6669431" cy="11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B. A few - quelques</a:t>
          </a:r>
          <a:endParaRPr lang="en-US" sz="3200" kern="1200" dirty="0"/>
        </a:p>
      </dsp:txBody>
      <dsp:txXfrm>
        <a:off x="0" y="2311341"/>
        <a:ext cx="6669431" cy="1155317"/>
      </dsp:txXfrm>
    </dsp:sp>
    <dsp:sp modelId="{576CB56C-E438-495B-BB96-FCDACC6BFE56}">
      <dsp:nvSpPr>
        <dsp:cNvPr id="0" name=""/>
        <dsp:cNvSpPr/>
      </dsp:nvSpPr>
      <dsp:spPr>
        <a:xfrm>
          <a:off x="0" y="3466658"/>
          <a:ext cx="6669431" cy="0"/>
        </a:xfrm>
        <a:prstGeom prst="line">
          <a:avLst/>
        </a:prstGeom>
        <a:solidFill>
          <a:schemeClr val="accent2">
            <a:hueOff val="2247928"/>
            <a:satOff val="18238"/>
            <a:lumOff val="11030"/>
            <a:alphaOff val="0"/>
          </a:schemeClr>
        </a:solidFill>
        <a:ln w="9525" cap="flat" cmpd="sng" algn="ctr">
          <a:solidFill>
            <a:schemeClr val="accent2">
              <a:hueOff val="2247928"/>
              <a:satOff val="18238"/>
              <a:lumOff val="1103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E18F770-42A7-4146-A51C-B4A35C3D10FA}">
      <dsp:nvSpPr>
        <dsp:cNvPr id="0" name=""/>
        <dsp:cNvSpPr/>
      </dsp:nvSpPr>
      <dsp:spPr>
        <a:xfrm>
          <a:off x="0" y="3466658"/>
          <a:ext cx="6669431" cy="11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>
              <a:highlight>
                <a:srgbClr val="00FF00"/>
              </a:highlight>
            </a:rPr>
            <a:t>C. Little – peu de</a:t>
          </a:r>
          <a:endParaRPr lang="en-US" sz="3200" kern="1200" dirty="0">
            <a:highlight>
              <a:srgbClr val="00FF00"/>
            </a:highlight>
          </a:endParaRPr>
        </a:p>
      </dsp:txBody>
      <dsp:txXfrm>
        <a:off x="0" y="3466658"/>
        <a:ext cx="6669431" cy="1155317"/>
      </dsp:txXfrm>
    </dsp:sp>
    <dsp:sp modelId="{0F1C2541-703E-47FD-9B44-EE51CD0644E9}">
      <dsp:nvSpPr>
        <dsp:cNvPr id="0" name=""/>
        <dsp:cNvSpPr/>
      </dsp:nvSpPr>
      <dsp:spPr>
        <a:xfrm>
          <a:off x="0" y="4621976"/>
          <a:ext cx="6669431" cy="0"/>
        </a:xfrm>
        <a:prstGeom prst="line">
          <a:avLst/>
        </a:prstGeom>
        <a:solidFill>
          <a:schemeClr val="accent2">
            <a:hueOff val="2997237"/>
            <a:satOff val="24317"/>
            <a:lumOff val="14706"/>
            <a:alphaOff val="0"/>
          </a:schemeClr>
        </a:solidFill>
        <a:ln w="9525" cap="flat" cmpd="sng" algn="ctr">
          <a:solidFill>
            <a:schemeClr val="accent2">
              <a:hueOff val="2997237"/>
              <a:satOff val="24317"/>
              <a:lumOff val="1470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5729213-05CC-41C6-A259-C089BB7090DB}">
      <dsp:nvSpPr>
        <dsp:cNvPr id="0" name=""/>
        <dsp:cNvSpPr/>
      </dsp:nvSpPr>
      <dsp:spPr>
        <a:xfrm>
          <a:off x="0" y="4621976"/>
          <a:ext cx="6669431" cy="11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D. A </a:t>
          </a:r>
          <a:r>
            <a:rPr lang="fr-FR" sz="3200" kern="1200" dirty="0" err="1"/>
            <a:t>little</a:t>
          </a:r>
          <a:r>
            <a:rPr lang="fr-FR" sz="3200" kern="1200" dirty="0"/>
            <a:t> – un peu de</a:t>
          </a:r>
          <a:endParaRPr lang="en-US" sz="3200" kern="1200" dirty="0"/>
        </a:p>
      </dsp:txBody>
      <dsp:txXfrm>
        <a:off x="0" y="4621976"/>
        <a:ext cx="6669431" cy="115531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746BC1-3725-45A3-BD92-71C113C44185}">
      <dsp:nvSpPr>
        <dsp:cNvPr id="0" name=""/>
        <dsp:cNvSpPr/>
      </dsp:nvSpPr>
      <dsp:spPr>
        <a:xfrm>
          <a:off x="0" y="705"/>
          <a:ext cx="666943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F1EC8B4-7222-47C8-B145-F8EA1996FA37}">
      <dsp:nvSpPr>
        <dsp:cNvPr id="0" name=""/>
        <dsp:cNvSpPr/>
      </dsp:nvSpPr>
      <dsp:spPr>
        <a:xfrm>
          <a:off x="0" y="705"/>
          <a:ext cx="6669431" cy="11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_____ </a:t>
          </a:r>
          <a:r>
            <a:rPr lang="fr-FR" sz="3200" kern="1200" dirty="0" err="1"/>
            <a:t>yesterday’s</a:t>
          </a:r>
          <a:r>
            <a:rPr lang="fr-FR" sz="3200" kern="1200" dirty="0"/>
            <a:t> news </a:t>
          </a:r>
          <a:r>
            <a:rPr lang="fr-FR" sz="3200" kern="1200" dirty="0" err="1"/>
            <a:t>was</a:t>
          </a:r>
          <a:r>
            <a:rPr lang="fr-FR" sz="3200" kern="1200" dirty="0"/>
            <a:t> </a:t>
          </a:r>
          <a:r>
            <a:rPr lang="fr-FR" sz="3200" kern="1200" dirty="0" err="1"/>
            <a:t>depressing</a:t>
          </a:r>
          <a:r>
            <a:rPr lang="fr-FR" sz="3200" kern="1200" dirty="0"/>
            <a:t> and shocking</a:t>
          </a:r>
          <a:endParaRPr lang="en-US" sz="3200" kern="1200" dirty="0"/>
        </a:p>
      </dsp:txBody>
      <dsp:txXfrm>
        <a:off x="0" y="705"/>
        <a:ext cx="6669431" cy="1155317"/>
      </dsp:txXfrm>
    </dsp:sp>
    <dsp:sp modelId="{808879A0-E12A-4039-A959-D326FF681829}">
      <dsp:nvSpPr>
        <dsp:cNvPr id="0" name=""/>
        <dsp:cNvSpPr/>
      </dsp:nvSpPr>
      <dsp:spPr>
        <a:xfrm>
          <a:off x="0" y="1156023"/>
          <a:ext cx="6669431" cy="0"/>
        </a:xfrm>
        <a:prstGeom prst="line">
          <a:avLst/>
        </a:prstGeom>
        <a:solidFill>
          <a:schemeClr val="accent2">
            <a:hueOff val="749309"/>
            <a:satOff val="6079"/>
            <a:lumOff val="3677"/>
            <a:alphaOff val="0"/>
          </a:schemeClr>
        </a:solidFill>
        <a:ln w="9525" cap="flat" cmpd="sng" algn="ctr">
          <a:solidFill>
            <a:schemeClr val="accent2">
              <a:hueOff val="749309"/>
              <a:satOff val="6079"/>
              <a:lumOff val="367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9448962-A621-46FB-AB11-760312D4F332}">
      <dsp:nvSpPr>
        <dsp:cNvPr id="0" name=""/>
        <dsp:cNvSpPr/>
      </dsp:nvSpPr>
      <dsp:spPr>
        <a:xfrm>
          <a:off x="0" y="1156023"/>
          <a:ext cx="6669431" cy="11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A. </a:t>
          </a:r>
          <a:r>
            <a:rPr lang="fr-FR" sz="3200" kern="1200" dirty="0" err="1"/>
            <a:t>Many</a:t>
          </a:r>
          <a:r>
            <a:rPr lang="fr-FR" sz="3200" kern="1200" dirty="0"/>
            <a:t> of</a:t>
          </a:r>
          <a:endParaRPr lang="en-US" sz="3200" kern="1200" dirty="0"/>
        </a:p>
      </dsp:txBody>
      <dsp:txXfrm>
        <a:off x="0" y="1156023"/>
        <a:ext cx="6669431" cy="1155317"/>
      </dsp:txXfrm>
    </dsp:sp>
    <dsp:sp modelId="{A861F469-B897-4274-A8CC-11B5B4DA40B5}">
      <dsp:nvSpPr>
        <dsp:cNvPr id="0" name=""/>
        <dsp:cNvSpPr/>
      </dsp:nvSpPr>
      <dsp:spPr>
        <a:xfrm>
          <a:off x="0" y="2311341"/>
          <a:ext cx="6669431" cy="0"/>
        </a:xfrm>
        <a:prstGeom prst="line">
          <a:avLst/>
        </a:prstGeom>
        <a:solidFill>
          <a:schemeClr val="accent2">
            <a:hueOff val="1498618"/>
            <a:satOff val="12158"/>
            <a:lumOff val="7353"/>
            <a:alphaOff val="0"/>
          </a:schemeClr>
        </a:solidFill>
        <a:ln w="9525" cap="flat" cmpd="sng" algn="ctr">
          <a:solidFill>
            <a:schemeClr val="accent2">
              <a:hueOff val="1498618"/>
              <a:satOff val="12158"/>
              <a:lumOff val="735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CD2490-A526-4B03-B050-2E28E3187D4A}">
      <dsp:nvSpPr>
        <dsp:cNvPr id="0" name=""/>
        <dsp:cNvSpPr/>
      </dsp:nvSpPr>
      <dsp:spPr>
        <a:xfrm>
          <a:off x="0" y="2311341"/>
          <a:ext cx="6669431" cy="11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B. Most of</a:t>
          </a:r>
          <a:endParaRPr lang="en-US" sz="3200" kern="1200" dirty="0"/>
        </a:p>
      </dsp:txBody>
      <dsp:txXfrm>
        <a:off x="0" y="2311341"/>
        <a:ext cx="6669431" cy="1155317"/>
      </dsp:txXfrm>
    </dsp:sp>
    <dsp:sp modelId="{576CB56C-E438-495B-BB96-FCDACC6BFE56}">
      <dsp:nvSpPr>
        <dsp:cNvPr id="0" name=""/>
        <dsp:cNvSpPr/>
      </dsp:nvSpPr>
      <dsp:spPr>
        <a:xfrm>
          <a:off x="0" y="3466658"/>
          <a:ext cx="6669431" cy="0"/>
        </a:xfrm>
        <a:prstGeom prst="line">
          <a:avLst/>
        </a:prstGeom>
        <a:solidFill>
          <a:schemeClr val="accent2">
            <a:hueOff val="2247928"/>
            <a:satOff val="18238"/>
            <a:lumOff val="11030"/>
            <a:alphaOff val="0"/>
          </a:schemeClr>
        </a:solidFill>
        <a:ln w="9525" cap="flat" cmpd="sng" algn="ctr">
          <a:solidFill>
            <a:schemeClr val="accent2">
              <a:hueOff val="2247928"/>
              <a:satOff val="18238"/>
              <a:lumOff val="1103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E18F770-42A7-4146-A51C-B4A35C3D10FA}">
      <dsp:nvSpPr>
        <dsp:cNvPr id="0" name=""/>
        <dsp:cNvSpPr/>
      </dsp:nvSpPr>
      <dsp:spPr>
        <a:xfrm>
          <a:off x="0" y="3466658"/>
          <a:ext cx="6669431" cy="11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C. A </a:t>
          </a:r>
          <a:r>
            <a:rPr lang="fr-FR" sz="3200" kern="1200" dirty="0" err="1"/>
            <a:t>great</a:t>
          </a:r>
          <a:r>
            <a:rPr lang="fr-FR" sz="3200" kern="1200" dirty="0"/>
            <a:t> </a:t>
          </a:r>
          <a:r>
            <a:rPr lang="fr-FR" sz="3200" kern="1200" dirty="0" err="1"/>
            <a:t>number</a:t>
          </a:r>
          <a:r>
            <a:rPr lang="fr-FR" sz="3200" kern="1200" dirty="0"/>
            <a:t> of</a:t>
          </a:r>
          <a:endParaRPr lang="en-US" sz="3200" kern="1200" dirty="0"/>
        </a:p>
      </dsp:txBody>
      <dsp:txXfrm>
        <a:off x="0" y="3466658"/>
        <a:ext cx="6669431" cy="1155317"/>
      </dsp:txXfrm>
    </dsp:sp>
    <dsp:sp modelId="{0F1C2541-703E-47FD-9B44-EE51CD0644E9}">
      <dsp:nvSpPr>
        <dsp:cNvPr id="0" name=""/>
        <dsp:cNvSpPr/>
      </dsp:nvSpPr>
      <dsp:spPr>
        <a:xfrm>
          <a:off x="0" y="4621976"/>
          <a:ext cx="6669431" cy="0"/>
        </a:xfrm>
        <a:prstGeom prst="line">
          <a:avLst/>
        </a:prstGeom>
        <a:solidFill>
          <a:schemeClr val="accent2">
            <a:hueOff val="2997237"/>
            <a:satOff val="24317"/>
            <a:lumOff val="14706"/>
            <a:alphaOff val="0"/>
          </a:schemeClr>
        </a:solidFill>
        <a:ln w="9525" cap="flat" cmpd="sng" algn="ctr">
          <a:solidFill>
            <a:schemeClr val="accent2">
              <a:hueOff val="2997237"/>
              <a:satOff val="24317"/>
              <a:lumOff val="1470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5729213-05CC-41C6-A259-C089BB7090DB}">
      <dsp:nvSpPr>
        <dsp:cNvPr id="0" name=""/>
        <dsp:cNvSpPr/>
      </dsp:nvSpPr>
      <dsp:spPr>
        <a:xfrm>
          <a:off x="0" y="4621976"/>
          <a:ext cx="6669431" cy="11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D. </a:t>
          </a:r>
          <a:r>
            <a:rPr lang="fr-FR" sz="3200" kern="1200" dirty="0" err="1"/>
            <a:t>Several</a:t>
          </a:r>
          <a:endParaRPr lang="en-US" sz="3200" kern="1200" dirty="0"/>
        </a:p>
      </dsp:txBody>
      <dsp:txXfrm>
        <a:off x="0" y="4621976"/>
        <a:ext cx="6669431" cy="115531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746BC1-3725-45A3-BD92-71C113C44185}">
      <dsp:nvSpPr>
        <dsp:cNvPr id="0" name=""/>
        <dsp:cNvSpPr/>
      </dsp:nvSpPr>
      <dsp:spPr>
        <a:xfrm>
          <a:off x="0" y="705"/>
          <a:ext cx="666943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F1EC8B4-7222-47C8-B145-F8EA1996FA37}">
      <dsp:nvSpPr>
        <dsp:cNvPr id="0" name=""/>
        <dsp:cNvSpPr/>
      </dsp:nvSpPr>
      <dsp:spPr>
        <a:xfrm>
          <a:off x="0" y="705"/>
          <a:ext cx="6669431" cy="11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_____ </a:t>
          </a:r>
          <a:r>
            <a:rPr lang="fr-FR" sz="3200" kern="1200" dirty="0" err="1"/>
            <a:t>yesterday’s</a:t>
          </a:r>
          <a:r>
            <a:rPr lang="fr-FR" sz="3200" kern="1200" dirty="0"/>
            <a:t> news </a:t>
          </a:r>
          <a:r>
            <a:rPr lang="fr-FR" sz="3200" kern="1200" dirty="0" err="1"/>
            <a:t>was</a:t>
          </a:r>
          <a:r>
            <a:rPr lang="fr-FR" sz="3200" kern="1200" dirty="0"/>
            <a:t> </a:t>
          </a:r>
          <a:r>
            <a:rPr lang="fr-FR" sz="3200" kern="1200" dirty="0" err="1"/>
            <a:t>depressing</a:t>
          </a:r>
          <a:r>
            <a:rPr lang="fr-FR" sz="3200" kern="1200" dirty="0"/>
            <a:t> and shocking</a:t>
          </a:r>
          <a:endParaRPr lang="en-US" sz="3200" kern="1200" dirty="0"/>
        </a:p>
      </dsp:txBody>
      <dsp:txXfrm>
        <a:off x="0" y="705"/>
        <a:ext cx="6669431" cy="1155317"/>
      </dsp:txXfrm>
    </dsp:sp>
    <dsp:sp modelId="{808879A0-E12A-4039-A959-D326FF681829}">
      <dsp:nvSpPr>
        <dsp:cNvPr id="0" name=""/>
        <dsp:cNvSpPr/>
      </dsp:nvSpPr>
      <dsp:spPr>
        <a:xfrm>
          <a:off x="0" y="1156023"/>
          <a:ext cx="6669431" cy="0"/>
        </a:xfrm>
        <a:prstGeom prst="line">
          <a:avLst/>
        </a:prstGeom>
        <a:solidFill>
          <a:schemeClr val="accent2">
            <a:hueOff val="749309"/>
            <a:satOff val="6079"/>
            <a:lumOff val="3677"/>
            <a:alphaOff val="0"/>
          </a:schemeClr>
        </a:solidFill>
        <a:ln w="9525" cap="flat" cmpd="sng" algn="ctr">
          <a:solidFill>
            <a:schemeClr val="accent2">
              <a:hueOff val="749309"/>
              <a:satOff val="6079"/>
              <a:lumOff val="367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9448962-A621-46FB-AB11-760312D4F332}">
      <dsp:nvSpPr>
        <dsp:cNvPr id="0" name=""/>
        <dsp:cNvSpPr/>
      </dsp:nvSpPr>
      <dsp:spPr>
        <a:xfrm>
          <a:off x="0" y="1156023"/>
          <a:ext cx="6669431" cy="11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A. </a:t>
          </a:r>
          <a:r>
            <a:rPr lang="fr-FR" sz="3200" kern="1200" dirty="0" err="1"/>
            <a:t>Many</a:t>
          </a:r>
          <a:r>
            <a:rPr lang="fr-FR" sz="3200" kern="1200" dirty="0"/>
            <a:t> of</a:t>
          </a:r>
          <a:endParaRPr lang="en-US" sz="3200" kern="1200" dirty="0"/>
        </a:p>
      </dsp:txBody>
      <dsp:txXfrm>
        <a:off x="0" y="1156023"/>
        <a:ext cx="6669431" cy="1155317"/>
      </dsp:txXfrm>
    </dsp:sp>
    <dsp:sp modelId="{A861F469-B897-4274-A8CC-11B5B4DA40B5}">
      <dsp:nvSpPr>
        <dsp:cNvPr id="0" name=""/>
        <dsp:cNvSpPr/>
      </dsp:nvSpPr>
      <dsp:spPr>
        <a:xfrm>
          <a:off x="0" y="2311341"/>
          <a:ext cx="6669431" cy="0"/>
        </a:xfrm>
        <a:prstGeom prst="line">
          <a:avLst/>
        </a:prstGeom>
        <a:solidFill>
          <a:schemeClr val="accent2">
            <a:hueOff val="1498618"/>
            <a:satOff val="12158"/>
            <a:lumOff val="7353"/>
            <a:alphaOff val="0"/>
          </a:schemeClr>
        </a:solidFill>
        <a:ln w="9525" cap="flat" cmpd="sng" algn="ctr">
          <a:solidFill>
            <a:schemeClr val="accent2">
              <a:hueOff val="1498618"/>
              <a:satOff val="12158"/>
              <a:lumOff val="735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CD2490-A526-4B03-B050-2E28E3187D4A}">
      <dsp:nvSpPr>
        <dsp:cNvPr id="0" name=""/>
        <dsp:cNvSpPr/>
      </dsp:nvSpPr>
      <dsp:spPr>
        <a:xfrm>
          <a:off x="0" y="2311341"/>
          <a:ext cx="6669431" cy="11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>
              <a:highlight>
                <a:srgbClr val="00FF00"/>
              </a:highlight>
            </a:rPr>
            <a:t>B. Most of</a:t>
          </a:r>
          <a:endParaRPr lang="en-US" sz="3200" kern="1200" dirty="0">
            <a:highlight>
              <a:srgbClr val="00FF00"/>
            </a:highlight>
          </a:endParaRPr>
        </a:p>
      </dsp:txBody>
      <dsp:txXfrm>
        <a:off x="0" y="2311341"/>
        <a:ext cx="6669431" cy="1155317"/>
      </dsp:txXfrm>
    </dsp:sp>
    <dsp:sp modelId="{576CB56C-E438-495B-BB96-FCDACC6BFE56}">
      <dsp:nvSpPr>
        <dsp:cNvPr id="0" name=""/>
        <dsp:cNvSpPr/>
      </dsp:nvSpPr>
      <dsp:spPr>
        <a:xfrm>
          <a:off x="0" y="3466658"/>
          <a:ext cx="6669431" cy="0"/>
        </a:xfrm>
        <a:prstGeom prst="line">
          <a:avLst/>
        </a:prstGeom>
        <a:solidFill>
          <a:schemeClr val="accent2">
            <a:hueOff val="2247928"/>
            <a:satOff val="18238"/>
            <a:lumOff val="11030"/>
            <a:alphaOff val="0"/>
          </a:schemeClr>
        </a:solidFill>
        <a:ln w="9525" cap="flat" cmpd="sng" algn="ctr">
          <a:solidFill>
            <a:schemeClr val="accent2">
              <a:hueOff val="2247928"/>
              <a:satOff val="18238"/>
              <a:lumOff val="1103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E18F770-42A7-4146-A51C-B4A35C3D10FA}">
      <dsp:nvSpPr>
        <dsp:cNvPr id="0" name=""/>
        <dsp:cNvSpPr/>
      </dsp:nvSpPr>
      <dsp:spPr>
        <a:xfrm>
          <a:off x="0" y="3466658"/>
          <a:ext cx="6669431" cy="11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C. A </a:t>
          </a:r>
          <a:r>
            <a:rPr lang="fr-FR" sz="3200" kern="1200" dirty="0" err="1"/>
            <a:t>great</a:t>
          </a:r>
          <a:r>
            <a:rPr lang="fr-FR" sz="3200" kern="1200" dirty="0"/>
            <a:t> </a:t>
          </a:r>
          <a:r>
            <a:rPr lang="fr-FR" sz="3200" kern="1200" dirty="0" err="1"/>
            <a:t>number</a:t>
          </a:r>
          <a:r>
            <a:rPr lang="fr-FR" sz="3200" kern="1200" dirty="0"/>
            <a:t> of</a:t>
          </a:r>
          <a:endParaRPr lang="en-US" sz="3200" kern="1200" dirty="0"/>
        </a:p>
      </dsp:txBody>
      <dsp:txXfrm>
        <a:off x="0" y="3466658"/>
        <a:ext cx="6669431" cy="1155317"/>
      </dsp:txXfrm>
    </dsp:sp>
    <dsp:sp modelId="{0F1C2541-703E-47FD-9B44-EE51CD0644E9}">
      <dsp:nvSpPr>
        <dsp:cNvPr id="0" name=""/>
        <dsp:cNvSpPr/>
      </dsp:nvSpPr>
      <dsp:spPr>
        <a:xfrm>
          <a:off x="0" y="4621976"/>
          <a:ext cx="6669431" cy="0"/>
        </a:xfrm>
        <a:prstGeom prst="line">
          <a:avLst/>
        </a:prstGeom>
        <a:solidFill>
          <a:schemeClr val="accent2">
            <a:hueOff val="2997237"/>
            <a:satOff val="24317"/>
            <a:lumOff val="14706"/>
            <a:alphaOff val="0"/>
          </a:schemeClr>
        </a:solidFill>
        <a:ln w="9525" cap="flat" cmpd="sng" algn="ctr">
          <a:solidFill>
            <a:schemeClr val="accent2">
              <a:hueOff val="2997237"/>
              <a:satOff val="24317"/>
              <a:lumOff val="1470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5729213-05CC-41C6-A259-C089BB7090DB}">
      <dsp:nvSpPr>
        <dsp:cNvPr id="0" name=""/>
        <dsp:cNvSpPr/>
      </dsp:nvSpPr>
      <dsp:spPr>
        <a:xfrm>
          <a:off x="0" y="4621976"/>
          <a:ext cx="6669431" cy="11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D. </a:t>
          </a:r>
          <a:r>
            <a:rPr lang="fr-FR" sz="3200" kern="1200" dirty="0" err="1"/>
            <a:t>Several</a:t>
          </a:r>
          <a:endParaRPr lang="en-US" sz="3200" kern="1200" dirty="0"/>
        </a:p>
      </dsp:txBody>
      <dsp:txXfrm>
        <a:off x="0" y="4621976"/>
        <a:ext cx="6669431" cy="115531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746BC1-3725-45A3-BD92-71C113C44185}">
      <dsp:nvSpPr>
        <dsp:cNvPr id="0" name=""/>
        <dsp:cNvSpPr/>
      </dsp:nvSpPr>
      <dsp:spPr>
        <a:xfrm>
          <a:off x="0" y="705"/>
          <a:ext cx="666943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F1EC8B4-7222-47C8-B145-F8EA1996FA37}">
      <dsp:nvSpPr>
        <dsp:cNvPr id="0" name=""/>
        <dsp:cNvSpPr/>
      </dsp:nvSpPr>
      <dsp:spPr>
        <a:xfrm>
          <a:off x="0" y="705"/>
          <a:ext cx="6669431" cy="11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_____ </a:t>
          </a:r>
          <a:r>
            <a:rPr lang="fr-FR" sz="3200" kern="1200" dirty="0" err="1"/>
            <a:t>yesterday’s</a:t>
          </a:r>
          <a:r>
            <a:rPr lang="fr-FR" sz="3200" kern="1200" dirty="0"/>
            <a:t> news </a:t>
          </a:r>
          <a:r>
            <a:rPr lang="fr-FR" sz="3200" kern="1200" dirty="0" err="1"/>
            <a:t>was</a:t>
          </a:r>
          <a:r>
            <a:rPr lang="fr-FR" sz="3200" kern="1200" dirty="0"/>
            <a:t> </a:t>
          </a:r>
          <a:r>
            <a:rPr lang="fr-FR" sz="3200" kern="1200" dirty="0" err="1"/>
            <a:t>depressing</a:t>
          </a:r>
          <a:r>
            <a:rPr lang="fr-FR" sz="3200" kern="1200" dirty="0"/>
            <a:t> and shocking</a:t>
          </a:r>
          <a:endParaRPr lang="en-US" sz="3200" kern="1200" dirty="0"/>
        </a:p>
      </dsp:txBody>
      <dsp:txXfrm>
        <a:off x="0" y="705"/>
        <a:ext cx="6669431" cy="1155317"/>
      </dsp:txXfrm>
    </dsp:sp>
    <dsp:sp modelId="{808879A0-E12A-4039-A959-D326FF681829}">
      <dsp:nvSpPr>
        <dsp:cNvPr id="0" name=""/>
        <dsp:cNvSpPr/>
      </dsp:nvSpPr>
      <dsp:spPr>
        <a:xfrm>
          <a:off x="0" y="1156023"/>
          <a:ext cx="6669431" cy="0"/>
        </a:xfrm>
        <a:prstGeom prst="line">
          <a:avLst/>
        </a:prstGeom>
        <a:solidFill>
          <a:schemeClr val="accent2">
            <a:hueOff val="749309"/>
            <a:satOff val="6079"/>
            <a:lumOff val="3677"/>
            <a:alphaOff val="0"/>
          </a:schemeClr>
        </a:solidFill>
        <a:ln w="9525" cap="flat" cmpd="sng" algn="ctr">
          <a:solidFill>
            <a:schemeClr val="accent2">
              <a:hueOff val="749309"/>
              <a:satOff val="6079"/>
              <a:lumOff val="367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9448962-A621-46FB-AB11-760312D4F332}">
      <dsp:nvSpPr>
        <dsp:cNvPr id="0" name=""/>
        <dsp:cNvSpPr/>
      </dsp:nvSpPr>
      <dsp:spPr>
        <a:xfrm>
          <a:off x="0" y="1156023"/>
          <a:ext cx="6669431" cy="11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A. </a:t>
          </a:r>
          <a:r>
            <a:rPr lang="fr-FR" sz="3200" kern="1200" dirty="0" err="1"/>
            <a:t>Many</a:t>
          </a:r>
          <a:r>
            <a:rPr lang="fr-FR" sz="3200" kern="1200" dirty="0"/>
            <a:t> of</a:t>
          </a:r>
          <a:endParaRPr lang="en-US" sz="3200" kern="1200" dirty="0"/>
        </a:p>
      </dsp:txBody>
      <dsp:txXfrm>
        <a:off x="0" y="1156023"/>
        <a:ext cx="6669431" cy="1155317"/>
      </dsp:txXfrm>
    </dsp:sp>
    <dsp:sp modelId="{A861F469-B897-4274-A8CC-11B5B4DA40B5}">
      <dsp:nvSpPr>
        <dsp:cNvPr id="0" name=""/>
        <dsp:cNvSpPr/>
      </dsp:nvSpPr>
      <dsp:spPr>
        <a:xfrm>
          <a:off x="0" y="2311341"/>
          <a:ext cx="6669431" cy="0"/>
        </a:xfrm>
        <a:prstGeom prst="line">
          <a:avLst/>
        </a:prstGeom>
        <a:solidFill>
          <a:schemeClr val="accent2">
            <a:hueOff val="1498618"/>
            <a:satOff val="12158"/>
            <a:lumOff val="7353"/>
            <a:alphaOff val="0"/>
          </a:schemeClr>
        </a:solidFill>
        <a:ln w="9525" cap="flat" cmpd="sng" algn="ctr">
          <a:solidFill>
            <a:schemeClr val="accent2">
              <a:hueOff val="1498618"/>
              <a:satOff val="12158"/>
              <a:lumOff val="735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CD2490-A526-4B03-B050-2E28E3187D4A}">
      <dsp:nvSpPr>
        <dsp:cNvPr id="0" name=""/>
        <dsp:cNvSpPr/>
      </dsp:nvSpPr>
      <dsp:spPr>
        <a:xfrm>
          <a:off x="0" y="2311341"/>
          <a:ext cx="6669431" cy="11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B. Most of</a:t>
          </a:r>
          <a:endParaRPr lang="en-US" sz="3200" kern="1200" dirty="0"/>
        </a:p>
      </dsp:txBody>
      <dsp:txXfrm>
        <a:off x="0" y="2311341"/>
        <a:ext cx="6669431" cy="1155317"/>
      </dsp:txXfrm>
    </dsp:sp>
    <dsp:sp modelId="{576CB56C-E438-495B-BB96-FCDACC6BFE56}">
      <dsp:nvSpPr>
        <dsp:cNvPr id="0" name=""/>
        <dsp:cNvSpPr/>
      </dsp:nvSpPr>
      <dsp:spPr>
        <a:xfrm>
          <a:off x="0" y="3466658"/>
          <a:ext cx="6669431" cy="0"/>
        </a:xfrm>
        <a:prstGeom prst="line">
          <a:avLst/>
        </a:prstGeom>
        <a:solidFill>
          <a:schemeClr val="accent2">
            <a:hueOff val="2247928"/>
            <a:satOff val="18238"/>
            <a:lumOff val="11030"/>
            <a:alphaOff val="0"/>
          </a:schemeClr>
        </a:solidFill>
        <a:ln w="9525" cap="flat" cmpd="sng" algn="ctr">
          <a:solidFill>
            <a:schemeClr val="accent2">
              <a:hueOff val="2247928"/>
              <a:satOff val="18238"/>
              <a:lumOff val="1103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E18F770-42A7-4146-A51C-B4A35C3D10FA}">
      <dsp:nvSpPr>
        <dsp:cNvPr id="0" name=""/>
        <dsp:cNvSpPr/>
      </dsp:nvSpPr>
      <dsp:spPr>
        <a:xfrm>
          <a:off x="0" y="3466658"/>
          <a:ext cx="6669431" cy="11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C. A </a:t>
          </a:r>
          <a:r>
            <a:rPr lang="fr-FR" sz="3200" kern="1200" dirty="0" err="1"/>
            <a:t>great</a:t>
          </a:r>
          <a:r>
            <a:rPr lang="fr-FR" sz="3200" kern="1200" dirty="0"/>
            <a:t> </a:t>
          </a:r>
          <a:r>
            <a:rPr lang="fr-FR" sz="3200" kern="1200" dirty="0" err="1"/>
            <a:t>number</a:t>
          </a:r>
          <a:r>
            <a:rPr lang="fr-FR" sz="3200" kern="1200" dirty="0"/>
            <a:t> of</a:t>
          </a:r>
          <a:endParaRPr lang="en-US" sz="3200" kern="1200" dirty="0"/>
        </a:p>
      </dsp:txBody>
      <dsp:txXfrm>
        <a:off x="0" y="3466658"/>
        <a:ext cx="6669431" cy="1155317"/>
      </dsp:txXfrm>
    </dsp:sp>
    <dsp:sp modelId="{0F1C2541-703E-47FD-9B44-EE51CD0644E9}">
      <dsp:nvSpPr>
        <dsp:cNvPr id="0" name=""/>
        <dsp:cNvSpPr/>
      </dsp:nvSpPr>
      <dsp:spPr>
        <a:xfrm>
          <a:off x="0" y="4621976"/>
          <a:ext cx="6669431" cy="0"/>
        </a:xfrm>
        <a:prstGeom prst="line">
          <a:avLst/>
        </a:prstGeom>
        <a:solidFill>
          <a:schemeClr val="accent2">
            <a:hueOff val="2997237"/>
            <a:satOff val="24317"/>
            <a:lumOff val="14706"/>
            <a:alphaOff val="0"/>
          </a:schemeClr>
        </a:solidFill>
        <a:ln w="9525" cap="flat" cmpd="sng" algn="ctr">
          <a:solidFill>
            <a:schemeClr val="accent2">
              <a:hueOff val="2997237"/>
              <a:satOff val="24317"/>
              <a:lumOff val="1470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5729213-05CC-41C6-A259-C089BB7090DB}">
      <dsp:nvSpPr>
        <dsp:cNvPr id="0" name=""/>
        <dsp:cNvSpPr/>
      </dsp:nvSpPr>
      <dsp:spPr>
        <a:xfrm>
          <a:off x="0" y="4621976"/>
          <a:ext cx="6669431" cy="11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D. </a:t>
          </a:r>
          <a:r>
            <a:rPr lang="fr-FR" sz="3200" kern="1200" dirty="0" err="1"/>
            <a:t>Several</a:t>
          </a:r>
          <a:endParaRPr lang="en-US" sz="3200" kern="1200" dirty="0"/>
        </a:p>
      </dsp:txBody>
      <dsp:txXfrm>
        <a:off x="0" y="4621976"/>
        <a:ext cx="6669431" cy="11553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7100" y="1079500"/>
            <a:ext cx="7797799" cy="2138400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95C8C-0A7F-40D9-A690-3D5898EFF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8350" y="4113213"/>
            <a:ext cx="5575300" cy="1655762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322F3-E47A-4D6E-96A8-AB5C73BA99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BF5CE-9E66-4FD5-949F-34E11607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DAB7A-4032-416A-B04E-1F487891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1C0CAB-6A03-4C6A-9FAA-219847753628}"/>
              </a:ext>
            </a:extLst>
          </p:cNvPr>
          <p:cNvCxnSpPr>
            <a:cxnSpLocks/>
          </p:cNvCxnSpPr>
          <p:nvPr/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982E0B2-AA9C-441C-A08E-A9DF9CF12116}"/>
              </a:ext>
            </a:extLst>
          </p:cNvPr>
          <p:cNvGrpSpPr/>
          <p:nvPr/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377894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794F-0C7D-47A6-A355-9B54F3A08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8BEFC-5F95-43C3-A662-CF24426CB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500" y="1790700"/>
            <a:ext cx="10026650" cy="397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20A41-C226-41AB-8766-C9BF3E9BF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795E9-017B-4505-810D-A5F553A56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A1BD-3429-4C11-B230-8AD083EC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762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11CA2-18BF-408B-A40C-B43A0A7B8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899079" y="1079500"/>
            <a:ext cx="1292662" cy="4689476"/>
          </a:xfrm>
        </p:spPr>
        <p:txBody>
          <a:bodyPr vert="eaVer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424B6-12FC-41A1-AF7C-7E3931D97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499" y="1079500"/>
            <a:ext cx="8495943" cy="46894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CF957-F921-48CF-97FE-91190C1AE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3F49D-6E0C-47F7-BAAD-A427913D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8A122-F390-46CF-BECF-3AE05CA5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226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217A-A229-4751-8D09-0CAD914F6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DEA33-60C3-4B28-B3EF-E93D6D46A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D3B28-C66B-4279-AB67-2BC1D01239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FF39-A0DA-4F77-9297-B83C86B5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7D65A-9D4E-42F6-A8BF-1EEAFB18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793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17BB-B242-4CC6-887C-83E08CE2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2252663"/>
            <a:ext cx="4457700" cy="2349500"/>
          </a:xfrm>
        </p:spPr>
        <p:txBody>
          <a:bodyPr anchor="ctr" anchorCtr="0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95823-EA83-493F-8FEC-C72B5B9CF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252664"/>
            <a:ext cx="4451348" cy="2349500"/>
          </a:xfrm>
        </p:spPr>
        <p:txBody>
          <a:bodyPr anchor="ctr" anchorCtr="0"/>
          <a:lstStyle>
            <a:lvl1pPr marL="0" indent="0">
              <a:buNone/>
              <a:defRPr sz="2400" i="1">
                <a:solidFill>
                  <a:schemeClr val="tx1">
                    <a:alpha val="7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08E54-36BB-4AB4-BE1F-5FA8207B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3A6A-C55A-40A1-A3BB-DB417047F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6E656-7AC0-4BD3-AFE5-4B5122E2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‹N°›</a:t>
            </a:fld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9ABE19D-0B51-4388-93D1-0CD6B767115D}"/>
              </a:ext>
            </a:extLst>
          </p:cNvPr>
          <p:cNvGrpSpPr/>
          <p:nvPr/>
        </p:nvGrpSpPr>
        <p:grpSpPr>
          <a:xfrm>
            <a:off x="999771" y="932104"/>
            <a:ext cx="913428" cy="1032464"/>
            <a:chOff x="999771" y="932104"/>
            <a:chExt cx="913428" cy="1032464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6226ED6-7133-4222-9552-0EA4B1B3C9FB}"/>
                </a:ext>
              </a:extLst>
            </p:cNvPr>
            <p:cNvGrpSpPr/>
            <p:nvPr/>
          </p:nvGrpSpPr>
          <p:grpSpPr>
            <a:xfrm rot="8100000" flipV="1">
              <a:off x="1047457" y="1290386"/>
              <a:ext cx="865742" cy="628383"/>
              <a:chOff x="558167" y="958515"/>
              <a:chExt cx="865742" cy="628383"/>
            </a:xfrm>
            <a:solidFill>
              <a:schemeClr val="accent3"/>
            </a:solidFill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BE810E40-D42F-4034-93BA-54446465D20B}"/>
                  </a:ext>
                </a:extLst>
              </p:cNvPr>
              <p:cNvSpPr/>
              <p:nvPr/>
            </p:nvSpPr>
            <p:spPr>
              <a:xfrm rot="8100000" flipH="1">
                <a:off x="558167" y="1122160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0F6BFC2-CA89-42B8-8A5A-E9F26BA87FBB}"/>
                  </a:ext>
                </a:extLst>
              </p:cNvPr>
              <p:cNvSpPr/>
              <p:nvPr/>
            </p:nvSpPr>
            <p:spPr>
              <a:xfrm rot="5400000" flipH="1">
                <a:off x="959170" y="95851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CA36485-DC1D-48C9-91B2-425DBC66D471}"/>
                </a:ext>
              </a:extLst>
            </p:cNvPr>
            <p:cNvGrpSpPr/>
            <p:nvPr/>
          </p:nvGrpSpPr>
          <p:grpSpPr>
            <a:xfrm rot="10800000" flipH="1" flipV="1">
              <a:off x="999771" y="932104"/>
              <a:ext cx="864005" cy="1032464"/>
              <a:chOff x="2207971" y="2384401"/>
              <a:chExt cx="864005" cy="1032464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ACF276E-196C-4923-B7D1-48A8E6A1669C}"/>
                  </a:ext>
                </a:extLst>
              </p:cNvPr>
              <p:cNvSpPr/>
              <p:nvPr/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FE3686C-DFF6-4995-81B8-FA38F5BB0401}"/>
                  </a:ext>
                </a:extLst>
              </p:cNvPr>
              <p:cNvSpPr/>
              <p:nvPr/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DCBF653-CCB9-47B2-9DD9-68847A45D82D}"/>
                  </a:ext>
                </a:extLst>
              </p:cNvPr>
              <p:cNvGrpSpPr/>
              <p:nvPr/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7F081A1F-C7C9-4907-AAED-B4E9B64973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34F8F89A-0719-4D9A-8379-9EEBD72010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7AA5779-FF0F-4ACF-A56C-710A4CDEC8A3}"/>
              </a:ext>
            </a:extLst>
          </p:cNvPr>
          <p:cNvGrpSpPr/>
          <p:nvPr/>
        </p:nvGrpSpPr>
        <p:grpSpPr>
          <a:xfrm>
            <a:off x="1437136" y="649304"/>
            <a:ext cx="388541" cy="388541"/>
            <a:chOff x="5752675" y="5440856"/>
            <a:chExt cx="388541" cy="38854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F0ADB13-4626-4F84-B513-0B58E65C248E}"/>
                </a:ext>
              </a:extLst>
            </p:cNvPr>
            <p:cNvSpPr/>
            <p:nvPr/>
          </p:nvSpPr>
          <p:spPr>
            <a:xfrm rot="10800000">
              <a:off x="5800801" y="5488982"/>
              <a:ext cx="340415" cy="3404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F46BC46-AD78-4932-95BA-D3009154CA7A}"/>
                </a:ext>
              </a:extLst>
            </p:cNvPr>
            <p:cNvSpPr/>
            <p:nvPr/>
          </p:nvSpPr>
          <p:spPr>
            <a:xfrm>
              <a:off x="5752675" y="5440856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38118F0-6EA8-4901-9161-9101C6DDD9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9700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D013D-A80D-4455-B886-0C344829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9D3AB-20B9-4D90-8106-506F44368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585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9DF39-257F-4C10-A7B4-1AA1C66F2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600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57E5E-B324-4633-AB65-4A53498B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2A16D-8423-4C91-B839-F9538025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AD46B-C875-4F91-8991-4A4E5D768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715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70C3-74D3-4445-A879-4F7CF42ED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64494-3C1C-49FE-ADB2-6F41CEEA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E19A6-8340-43A4-9B30-A27DEB9E2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9500" y="2525561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9D4B31-0090-483A-BF84-CEA2B22D5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95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8DB9E9-0BD8-4F85-9342-5C5BA0D35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950" y="2525560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E3D3E-6168-45C3-BAB4-04FFFB98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8F8D02-7CCF-4321-847A-CD553E52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966368-2A9A-4617-A2A9-E4E9ACD06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280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0855A-C7D7-455F-BD47-AB4221DD0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79500"/>
            <a:ext cx="10026650" cy="468947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29F6FD-C2F8-4688-B52A-ED76F48B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358F0F-237C-4F8E-A5A7-48269F70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3629E-70C3-44A4-A268-2194CD42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311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0232D4-EC56-49D3-B967-D972B5E5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2C3171-136A-405F-B1CF-C0DAFAA2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23E7E-BA29-40D2-BE24-10E7F705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129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07EF-706F-47DD-B487-7C3E4EDE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607" y="1011238"/>
            <a:ext cx="3906000" cy="12924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98442-7D9F-4D62-866B-FBA382F06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200" y="955230"/>
            <a:ext cx="5583193" cy="4813745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800"/>
            </a:lvl1pPr>
            <a:lvl2pPr marL="0">
              <a:lnSpc>
                <a:spcPct val="100000"/>
              </a:lnSpc>
              <a:defRPr sz="4800"/>
            </a:lvl2pPr>
            <a:lvl3pPr marL="0" indent="0">
              <a:buNone/>
              <a:defRPr sz="2000"/>
            </a:lvl3pPr>
            <a:lvl4pPr marL="0">
              <a:defRPr sz="2000"/>
            </a:lvl4pPr>
            <a:lvl5pPr marL="360000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D1DB7-AC43-460E-B3C5-9F8B37D1B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499" y="2664000"/>
            <a:ext cx="3905999" cy="3106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C5DE9-6995-4F6E-AF64-6CE9A677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BC655-2B4D-48CA-90B9-74040033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4A7E0-1D83-4CE0-9FFE-3EEE2B3C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503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7F85-950A-4BED-AE31-5C85DE4F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1" y="1011238"/>
            <a:ext cx="3905250" cy="1292662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3A008-3741-4305-8A06-C0D8404A3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31813"/>
            <a:ext cx="6113812" cy="57848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ADC63-3365-4920-AF26-600F4D2EA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500" y="2663825"/>
            <a:ext cx="3905250" cy="31051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161BE-EF8B-4F4D-8197-61442EBC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37897-BFE5-414E-9334-53116988D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BF024-9A20-4B80-976D-420DCCD1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0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00152-D18D-4405-8FB2-5985831B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E92E1-0C4A-474E-8E29-8DB404101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790700"/>
            <a:ext cx="10026650" cy="39782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2E245-B48B-4526-8D2D-9475E64B0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4F0E216-BA48-4F04-AC4F-645AA0DD6AC6}" type="datetimeFigureOut">
              <a:rPr lang="en-US" smtClean="0"/>
              <a:pPr/>
              <a:t>9/24/2024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0FE5C-A494-40F2-A357-786AFFA63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686A1-EDE2-44D9-A671-F708A6F8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39607A7-8386-47DB-8578-DDEDD194E5D4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0938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cap="all" spc="4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25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011B0B3-5679-4759-90B8-3B908C4CB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C5D6704-0B7E-C130-F3C7-40E664D73D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9510" y="4602162"/>
            <a:ext cx="4457690" cy="1720850"/>
          </a:xfrm>
        </p:spPr>
        <p:txBody>
          <a:bodyPr anchor="ctr">
            <a:normAutofit/>
          </a:bodyPr>
          <a:lstStyle/>
          <a:p>
            <a:r>
              <a:rPr lang="fr-FR" dirty="0" err="1"/>
              <a:t>Linguaskill</a:t>
            </a:r>
            <a:r>
              <a:rPr lang="fr-FR" dirty="0"/>
              <a:t> Business - </a:t>
            </a:r>
            <a:r>
              <a:rPr lang="fr-FR" dirty="0" err="1"/>
              <a:t>Grammar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503DFB6-7C44-10B1-7508-4D7EF21B59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54801" y="4602163"/>
            <a:ext cx="4451347" cy="1720850"/>
          </a:xfrm>
        </p:spPr>
        <p:txBody>
          <a:bodyPr anchor="ctr">
            <a:normAutofit/>
          </a:bodyPr>
          <a:lstStyle/>
          <a:p>
            <a:r>
              <a:rPr lang="fr-FR" dirty="0" err="1"/>
              <a:t>Uncountable</a:t>
            </a:r>
            <a:r>
              <a:rPr lang="fr-FR" dirty="0"/>
              <a:t> and </a:t>
            </a:r>
            <a:r>
              <a:rPr lang="fr-FR" dirty="0" err="1"/>
              <a:t>Countable</a:t>
            </a:r>
            <a:endParaRPr lang="fr-FR" dirty="0"/>
          </a:p>
        </p:txBody>
      </p:sp>
      <p:pic>
        <p:nvPicPr>
          <p:cNvPr id="4" name="Picture 3" descr="Une image contenant carte, Graphique, art, illustration&#10;&#10;Description générée automatiquement">
            <a:extLst>
              <a:ext uri="{FF2B5EF4-FFF2-40B4-BE49-F238E27FC236}">
                <a16:creationId xmlns:a16="http://schemas.microsoft.com/office/drawing/2014/main" id="{29C67868-3CF2-43C1-9C8B-90811BAF2DC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7404" b="22174"/>
          <a:stretch/>
        </p:blipFill>
        <p:spPr>
          <a:xfrm>
            <a:off x="20" y="10"/>
            <a:ext cx="12191977" cy="4014777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2E97E5C-7A5F-424E-AAE4-654396E9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5400000">
            <a:off x="5826000" y="5462587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88524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E96A74-B62B-4642-AB22-7776A5F48C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6EFBE4B-FE04-845F-A81B-C919A3017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338" y="1079500"/>
            <a:ext cx="3322637" cy="4689475"/>
          </a:xfrm>
        </p:spPr>
        <p:txBody>
          <a:bodyPr anchor="ctr">
            <a:normAutofit/>
          </a:bodyPr>
          <a:lstStyle/>
          <a:p>
            <a:pPr algn="ctr"/>
            <a:r>
              <a:rPr lang="fr-FR" dirty="0"/>
              <a:t>Question 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76A6EA-4B09-480F-BB03-96160272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5950" y="-1"/>
            <a:ext cx="7766050" cy="6857993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379383C3-50A6-C11B-A35B-726E59937B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1057122"/>
              </p:ext>
            </p:extLst>
          </p:nvPr>
        </p:nvGraphicFramePr>
        <p:xfrm>
          <a:off x="4981575" y="540000"/>
          <a:ext cx="6669431" cy="577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A1DE98C8-1917-D45A-48F3-D58267D1CEA7}"/>
              </a:ext>
            </a:extLst>
          </p:cNvPr>
          <p:cNvSpPr txBox="1"/>
          <p:nvPr/>
        </p:nvSpPr>
        <p:spPr>
          <a:xfrm>
            <a:off x="1086472" y="3689244"/>
            <a:ext cx="20205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dirty="0" err="1">
                <a:highlight>
                  <a:srgbClr val="00FF00"/>
                </a:highlight>
              </a:rPr>
              <a:t>Answer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726587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E96A74-B62B-4642-AB22-7776A5F48C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6EFBE4B-FE04-845F-A81B-C919A3017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338" y="1079500"/>
            <a:ext cx="3322637" cy="4689475"/>
          </a:xfrm>
        </p:spPr>
        <p:txBody>
          <a:bodyPr anchor="ctr">
            <a:normAutofit/>
          </a:bodyPr>
          <a:lstStyle/>
          <a:p>
            <a:pPr algn="ctr"/>
            <a:r>
              <a:rPr lang="fr-FR" dirty="0"/>
              <a:t>Question 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76A6EA-4B09-480F-BB03-96160272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5950" y="-1"/>
            <a:ext cx="7766050" cy="6857993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379383C3-50A6-C11B-A35B-726E59937B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0551638"/>
              </p:ext>
            </p:extLst>
          </p:nvPr>
        </p:nvGraphicFramePr>
        <p:xfrm>
          <a:off x="4981575" y="540000"/>
          <a:ext cx="6669431" cy="577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7061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E96A74-B62B-4642-AB22-7776A5F48C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6EFBE4B-FE04-845F-A81B-C919A3017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338" y="1079500"/>
            <a:ext cx="3322637" cy="4689475"/>
          </a:xfrm>
        </p:spPr>
        <p:txBody>
          <a:bodyPr anchor="ctr">
            <a:normAutofit/>
          </a:bodyPr>
          <a:lstStyle/>
          <a:p>
            <a:pPr algn="ctr"/>
            <a:r>
              <a:rPr lang="fr-FR" dirty="0"/>
              <a:t>Question 3</a:t>
            </a:r>
            <a:br>
              <a:rPr lang="fr-FR" dirty="0"/>
            </a:br>
            <a:r>
              <a:rPr lang="fr-FR" dirty="0" err="1">
                <a:highlight>
                  <a:srgbClr val="00FF00"/>
                </a:highlight>
              </a:rPr>
              <a:t>Answer</a:t>
            </a:r>
            <a:endParaRPr lang="fr-FR" dirty="0">
              <a:highlight>
                <a:srgbClr val="00FF00"/>
              </a:highligh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76A6EA-4B09-480F-BB03-96160272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5950" y="-1"/>
            <a:ext cx="7766050" cy="6857993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379383C3-50A6-C11B-A35B-726E59937B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5522579"/>
              </p:ext>
            </p:extLst>
          </p:nvPr>
        </p:nvGraphicFramePr>
        <p:xfrm>
          <a:off x="4981575" y="540000"/>
          <a:ext cx="6669431" cy="577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2659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E96A74-B62B-4642-AB22-7776A5F48C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6EFBE4B-FE04-845F-A81B-C919A3017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338" y="1079500"/>
            <a:ext cx="3322637" cy="4689475"/>
          </a:xfrm>
        </p:spPr>
        <p:txBody>
          <a:bodyPr anchor="ctr">
            <a:normAutofit/>
          </a:bodyPr>
          <a:lstStyle/>
          <a:p>
            <a:pPr algn="ctr"/>
            <a:r>
              <a:rPr lang="fr-FR"/>
              <a:t>Question 4</a:t>
            </a:r>
            <a:endParaRPr lang="fr-FR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76A6EA-4B09-480F-BB03-96160272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5950" y="-1"/>
            <a:ext cx="7766050" cy="6857993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379383C3-50A6-C11B-A35B-726E59937BC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981575" y="540000"/>
          <a:ext cx="6669431" cy="577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5697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713BCD0-FE7E-EBBA-B253-116B43CE5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750" y="1011237"/>
            <a:ext cx="6120000" cy="860400"/>
          </a:xfrm>
        </p:spPr>
        <p:txBody>
          <a:bodyPr anchor="b">
            <a:normAutofit/>
          </a:bodyPr>
          <a:lstStyle/>
          <a:p>
            <a:pPr algn="ctr"/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a </a:t>
            </a:r>
            <a:r>
              <a:rPr lang="fr-FR" dirty="0" err="1"/>
              <a:t>Countable</a:t>
            </a:r>
            <a:r>
              <a:rPr lang="fr-FR" dirty="0"/>
              <a:t> Noun?</a:t>
            </a:r>
            <a:endParaRPr lang="fr-FR"/>
          </a:p>
        </p:txBody>
      </p:sp>
      <p:pic>
        <p:nvPicPr>
          <p:cNvPr id="5" name="Picture 4" descr="Sticky notes with question marks">
            <a:extLst>
              <a:ext uri="{FF2B5EF4-FFF2-40B4-BE49-F238E27FC236}">
                <a16:creationId xmlns:a16="http://schemas.microsoft.com/office/drawing/2014/main" id="{39384E7C-2741-DCC5-5169-2E0277C1F53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2383" r="29940" b="-1"/>
          <a:stretch/>
        </p:blipFill>
        <p:spPr>
          <a:xfrm>
            <a:off x="20" y="10"/>
            <a:ext cx="3870969" cy="685799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7C6DF49-CBE3-4038-AC78-35DE4FD7C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74750" y="2310207"/>
            <a:ext cx="540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E5EE98-A80C-28C1-0B51-6B21A012A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0" y="2759076"/>
            <a:ext cx="6121400" cy="3009899"/>
          </a:xfrm>
        </p:spPr>
        <p:txBody>
          <a:bodyPr>
            <a:normAutofit/>
          </a:bodyPr>
          <a:lstStyle/>
          <a:p>
            <a:r>
              <a:rPr lang="fr-FR" dirty="0"/>
              <a:t>A </a:t>
            </a:r>
            <a:r>
              <a:rPr lang="fr-FR" dirty="0" err="1"/>
              <a:t>Countable</a:t>
            </a:r>
            <a:r>
              <a:rPr lang="fr-FR" dirty="0"/>
              <a:t> Noun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something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we</a:t>
            </a:r>
            <a:r>
              <a:rPr lang="fr-FR" dirty="0"/>
              <a:t> can count in </a:t>
            </a:r>
            <a:r>
              <a:rPr lang="fr-FR" dirty="0" err="1"/>
              <a:t>units</a:t>
            </a:r>
            <a:r>
              <a:rPr lang="fr-FR" dirty="0"/>
              <a:t>. If </a:t>
            </a:r>
            <a:r>
              <a:rPr lang="fr-FR" dirty="0" err="1"/>
              <a:t>we</a:t>
            </a:r>
            <a:r>
              <a:rPr lang="fr-FR" dirty="0"/>
              <a:t> can put a </a:t>
            </a:r>
            <a:r>
              <a:rPr lang="fr-FR" dirty="0" err="1"/>
              <a:t>number</a:t>
            </a:r>
            <a:r>
              <a:rPr lang="fr-FR" dirty="0"/>
              <a:t> in front of </a:t>
            </a:r>
            <a:r>
              <a:rPr lang="fr-FR" dirty="0" err="1"/>
              <a:t>it</a:t>
            </a:r>
            <a:r>
              <a:rPr lang="fr-FR" dirty="0"/>
              <a:t>,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countable</a:t>
            </a:r>
            <a:r>
              <a:rPr lang="fr-FR" dirty="0"/>
              <a:t>!</a:t>
            </a:r>
          </a:p>
          <a:p>
            <a:r>
              <a:rPr lang="fr-FR" dirty="0"/>
              <a:t>- 2 tables, 3 chairs, 4 </a:t>
            </a:r>
            <a:r>
              <a:rPr lang="fr-FR" dirty="0" err="1"/>
              <a:t>problems</a:t>
            </a:r>
            <a:r>
              <a:rPr lang="fr-FR" dirty="0"/>
              <a:t>, 2 people…</a:t>
            </a:r>
          </a:p>
        </p:txBody>
      </p:sp>
    </p:spTree>
    <p:extLst>
      <p:ext uri="{BB962C8B-B14F-4D97-AF65-F5344CB8AC3E}">
        <p14:creationId xmlns:p14="http://schemas.microsoft.com/office/powerpoint/2010/main" val="2563136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F03D533-7AF0-8B3C-875B-4CB9E0D45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540032"/>
            <a:ext cx="4426782" cy="1331605"/>
          </a:xfrm>
        </p:spPr>
        <p:txBody>
          <a:bodyPr anchor="b">
            <a:normAutofit/>
          </a:bodyPr>
          <a:lstStyle/>
          <a:p>
            <a:pPr algn="ctr"/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an </a:t>
            </a:r>
            <a:r>
              <a:rPr lang="fr-FR" dirty="0" err="1"/>
              <a:t>uncountable</a:t>
            </a:r>
            <a:r>
              <a:rPr lang="fr-FR" dirty="0"/>
              <a:t> </a:t>
            </a:r>
            <a:r>
              <a:rPr lang="fr-FR" dirty="0" err="1"/>
              <a:t>noun</a:t>
            </a:r>
            <a:r>
              <a:rPr lang="fr-FR" dirty="0"/>
              <a:t>?</a:t>
            </a:r>
          </a:p>
        </p:txBody>
      </p:sp>
      <p:cxnSp>
        <p:nvCxnSpPr>
          <p:cNvPr id="16" name="Straight Connector 10">
            <a:extLst>
              <a:ext uri="{FF2B5EF4-FFF2-40B4-BE49-F238E27FC236}">
                <a16:creationId xmlns:a16="http://schemas.microsoft.com/office/drawing/2014/main" id="{77C6DF49-CBE3-4038-AC78-35DE4FD7C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023391" y="2310207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9B6A2C-C020-A667-1E77-C00FE7A2C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0000" y="2759076"/>
            <a:ext cx="4460874" cy="3009899"/>
          </a:xfrm>
        </p:spPr>
        <p:txBody>
          <a:bodyPr>
            <a:normAutofit/>
          </a:bodyPr>
          <a:lstStyle/>
          <a:p>
            <a:r>
              <a:rPr lang="fr-FR" dirty="0" err="1"/>
              <a:t>Well</a:t>
            </a:r>
            <a:r>
              <a:rPr lang="fr-FR" dirty="0"/>
              <a:t>, </a:t>
            </a:r>
            <a:r>
              <a:rPr lang="fr-FR" dirty="0" err="1"/>
              <a:t>simply</a:t>
            </a:r>
            <a:r>
              <a:rPr lang="fr-FR" dirty="0"/>
              <a:t>, </a:t>
            </a:r>
            <a:r>
              <a:rPr lang="fr-FR" dirty="0" err="1"/>
              <a:t>something</a:t>
            </a:r>
            <a:r>
              <a:rPr lang="fr-FR" dirty="0"/>
              <a:t>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cannot</a:t>
            </a:r>
            <a:r>
              <a:rPr lang="fr-FR" dirty="0"/>
              <a:t> count in </a:t>
            </a:r>
            <a:r>
              <a:rPr lang="fr-FR" dirty="0" err="1"/>
              <a:t>units</a:t>
            </a:r>
            <a:r>
              <a:rPr lang="fr-FR" dirty="0"/>
              <a:t>, money, pollution, water etc…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A11AC2B-E0EE-4BB9-8BC1-EC5DA9DBEE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54794" y="0"/>
            <a:ext cx="5537206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alpha val="20000"/>
                </a:schemeClr>
              </a:solidFill>
            </a:endParaRPr>
          </a:p>
        </p:txBody>
      </p:sp>
      <p:pic>
        <p:nvPicPr>
          <p:cNvPr id="4" name="Picture 4" descr="Sticky notes with question marks">
            <a:extLst>
              <a:ext uri="{FF2B5EF4-FFF2-40B4-BE49-F238E27FC236}">
                <a16:creationId xmlns:a16="http://schemas.microsoft.com/office/drawing/2014/main" id="{2B1D404F-E7C2-BE17-87BE-81DED0365D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2383" r="29940" b="-1"/>
          <a:stretch/>
        </p:blipFill>
        <p:spPr>
          <a:xfrm>
            <a:off x="7794259" y="540032"/>
            <a:ext cx="3261357" cy="577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8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081FDD-4462-2991-C65B-D38D6C37B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431135"/>
            <a:ext cx="10026650" cy="655637"/>
          </a:xfrm>
        </p:spPr>
        <p:txBody>
          <a:bodyPr/>
          <a:lstStyle/>
          <a:p>
            <a:r>
              <a:rPr lang="fr-FR" dirty="0"/>
              <a:t>Use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359572F-ED4C-0DFD-4AA8-0EF233F01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577" y="1086772"/>
            <a:ext cx="7317249" cy="5340093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This </a:t>
            </a:r>
            <a:r>
              <a:rPr lang="fr-FR" dirty="0" err="1"/>
              <a:t>grammar</a:t>
            </a:r>
            <a:r>
              <a:rPr lang="fr-FR" dirty="0"/>
              <a:t> point </a:t>
            </a:r>
            <a:r>
              <a:rPr lang="fr-FR" dirty="0" err="1"/>
              <a:t>is</a:t>
            </a:r>
            <a:r>
              <a:rPr lang="fr-FR" dirty="0"/>
              <a:t> important to use </a:t>
            </a:r>
            <a:r>
              <a:rPr lang="fr-FR" dirty="0" err="1"/>
              <a:t>correctly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the </a:t>
            </a:r>
            <a:r>
              <a:rPr lang="fr-FR" dirty="0" err="1"/>
              <a:t>following</a:t>
            </a:r>
            <a:r>
              <a:rPr lang="fr-FR" dirty="0"/>
              <a:t> </a:t>
            </a:r>
            <a:r>
              <a:rPr lang="fr-FR" dirty="0" err="1"/>
              <a:t>words</a:t>
            </a:r>
            <a:r>
              <a:rPr lang="fr-FR" dirty="0"/>
              <a:t> : </a:t>
            </a:r>
            <a:r>
              <a:rPr lang="fr-FR" dirty="0" err="1"/>
              <a:t>many</a:t>
            </a:r>
            <a:r>
              <a:rPr lang="fr-FR" dirty="0"/>
              <a:t>, </a:t>
            </a:r>
            <a:r>
              <a:rPr lang="fr-FR" dirty="0" err="1"/>
              <a:t>much</a:t>
            </a:r>
            <a:r>
              <a:rPr lang="fr-FR" dirty="0"/>
              <a:t>, few, </a:t>
            </a:r>
            <a:r>
              <a:rPr lang="fr-FR" dirty="0" err="1"/>
              <a:t>little</a:t>
            </a:r>
            <a:r>
              <a:rPr lang="fr-FR" dirty="0"/>
              <a:t>, </a:t>
            </a:r>
            <a:r>
              <a:rPr lang="fr-FR" dirty="0" err="1"/>
              <a:t>fewer</a:t>
            </a:r>
            <a:r>
              <a:rPr lang="fr-FR" dirty="0"/>
              <a:t>, </a:t>
            </a:r>
            <a:r>
              <a:rPr lang="fr-FR" dirty="0" err="1"/>
              <a:t>less</a:t>
            </a:r>
            <a:r>
              <a:rPr lang="fr-FR" dirty="0"/>
              <a:t>, the </a:t>
            </a:r>
            <a:r>
              <a:rPr lang="fr-FR" dirty="0" err="1"/>
              <a:t>fewest</a:t>
            </a:r>
            <a:r>
              <a:rPr lang="fr-FR" dirty="0"/>
              <a:t>, the least</a:t>
            </a:r>
          </a:p>
          <a:p>
            <a:endParaRPr lang="fr-FR" dirty="0"/>
          </a:p>
          <a:p>
            <a:r>
              <a:rPr lang="fr-FR" b="1" dirty="0" err="1"/>
              <a:t>Countable</a:t>
            </a:r>
            <a:r>
              <a:rPr lang="fr-FR" b="1" dirty="0"/>
              <a:t> : </a:t>
            </a:r>
          </a:p>
          <a:p>
            <a:r>
              <a:rPr lang="fr-FR" dirty="0"/>
              <a:t>How </a:t>
            </a:r>
            <a:r>
              <a:rPr lang="fr-FR" b="1" dirty="0" err="1"/>
              <a:t>many</a:t>
            </a:r>
            <a:r>
              <a:rPr lang="fr-FR" b="1" dirty="0"/>
              <a:t> </a:t>
            </a:r>
            <a:r>
              <a:rPr lang="fr-FR" dirty="0"/>
              <a:t>books are </a:t>
            </a:r>
            <a:r>
              <a:rPr lang="fr-FR" dirty="0" err="1"/>
              <a:t>there</a:t>
            </a:r>
            <a:r>
              <a:rPr lang="fr-FR" dirty="0"/>
              <a:t>?</a:t>
            </a:r>
          </a:p>
          <a:p>
            <a:r>
              <a:rPr lang="fr-FR" dirty="0"/>
              <a:t>I have </a:t>
            </a:r>
            <a:r>
              <a:rPr lang="fr-FR" b="1" dirty="0"/>
              <a:t>a few </a:t>
            </a:r>
            <a:r>
              <a:rPr lang="fr-FR" dirty="0"/>
              <a:t>books</a:t>
            </a:r>
          </a:p>
          <a:p>
            <a:r>
              <a:rPr lang="fr-FR" dirty="0" err="1"/>
              <a:t>We</a:t>
            </a:r>
            <a:r>
              <a:rPr lang="fr-FR" dirty="0"/>
              <a:t> have </a:t>
            </a:r>
            <a:r>
              <a:rPr lang="fr-FR" b="1" dirty="0" err="1"/>
              <a:t>fewer</a:t>
            </a:r>
            <a:r>
              <a:rPr lang="fr-FR" b="1" dirty="0"/>
              <a:t> </a:t>
            </a:r>
            <a:r>
              <a:rPr lang="fr-FR" dirty="0"/>
              <a:t>books </a:t>
            </a:r>
            <a:r>
              <a:rPr lang="fr-FR" dirty="0" err="1"/>
              <a:t>than</a:t>
            </a:r>
            <a:r>
              <a:rPr lang="fr-FR" dirty="0"/>
              <a:t> </a:t>
            </a:r>
            <a:r>
              <a:rPr lang="fr-FR" dirty="0" err="1"/>
              <a:t>before</a:t>
            </a:r>
            <a:endParaRPr lang="fr-FR" dirty="0"/>
          </a:p>
          <a:p>
            <a:endParaRPr lang="fr-FR" dirty="0"/>
          </a:p>
          <a:p>
            <a:r>
              <a:rPr lang="fr-FR" b="1" dirty="0" err="1"/>
              <a:t>Uncountable</a:t>
            </a:r>
            <a:r>
              <a:rPr lang="fr-FR" b="1" dirty="0"/>
              <a:t> :</a:t>
            </a:r>
          </a:p>
          <a:p>
            <a:r>
              <a:rPr lang="fr-FR" dirty="0"/>
              <a:t>How </a:t>
            </a:r>
            <a:r>
              <a:rPr lang="fr-FR" b="1" dirty="0" err="1"/>
              <a:t>much</a:t>
            </a:r>
            <a:r>
              <a:rPr lang="fr-FR" dirty="0"/>
              <a:t> money do I </a:t>
            </a:r>
            <a:r>
              <a:rPr lang="fr-FR" dirty="0" err="1"/>
              <a:t>need</a:t>
            </a:r>
            <a:r>
              <a:rPr lang="fr-FR" dirty="0"/>
              <a:t>?</a:t>
            </a:r>
          </a:p>
          <a:p>
            <a:r>
              <a:rPr lang="fr-FR" dirty="0"/>
              <a:t>I have </a:t>
            </a:r>
            <a:r>
              <a:rPr lang="fr-FR" b="1" dirty="0"/>
              <a:t>a </a:t>
            </a:r>
            <a:r>
              <a:rPr lang="fr-FR" b="1" dirty="0" err="1"/>
              <a:t>little</a:t>
            </a:r>
            <a:r>
              <a:rPr lang="fr-FR" b="1" dirty="0"/>
              <a:t> </a:t>
            </a:r>
            <a:r>
              <a:rPr lang="fr-FR" dirty="0"/>
              <a:t>money.</a:t>
            </a:r>
          </a:p>
          <a:p>
            <a:r>
              <a:rPr lang="fr-FR" dirty="0" err="1"/>
              <a:t>We</a:t>
            </a:r>
            <a:r>
              <a:rPr lang="fr-FR" dirty="0"/>
              <a:t> have </a:t>
            </a:r>
            <a:r>
              <a:rPr lang="fr-FR" b="1" dirty="0" err="1"/>
              <a:t>less</a:t>
            </a:r>
            <a:r>
              <a:rPr lang="fr-FR" b="1" dirty="0"/>
              <a:t> </a:t>
            </a:r>
            <a:r>
              <a:rPr lang="fr-FR" dirty="0"/>
              <a:t>Money </a:t>
            </a:r>
            <a:r>
              <a:rPr lang="fr-FR" dirty="0" err="1"/>
              <a:t>than</a:t>
            </a:r>
            <a:r>
              <a:rPr lang="fr-FR" dirty="0"/>
              <a:t> </a:t>
            </a:r>
            <a:r>
              <a:rPr lang="fr-FR" dirty="0" err="1"/>
              <a:t>before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2F5CE779-2503-BE01-0817-8F7B07FBD9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360982"/>
              </p:ext>
            </p:extLst>
          </p:nvPr>
        </p:nvGraphicFramePr>
        <p:xfrm>
          <a:off x="7301064" y="1968367"/>
          <a:ext cx="3805086" cy="2377886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902543">
                  <a:extLst>
                    <a:ext uri="{9D8B030D-6E8A-4147-A177-3AD203B41FA5}">
                      <a16:colId xmlns:a16="http://schemas.microsoft.com/office/drawing/2014/main" val="2543960646"/>
                    </a:ext>
                  </a:extLst>
                </a:gridCol>
                <a:gridCol w="1902543">
                  <a:extLst>
                    <a:ext uri="{9D8B030D-6E8A-4147-A177-3AD203B41FA5}">
                      <a16:colId xmlns:a16="http://schemas.microsoft.com/office/drawing/2014/main" val="2703523832"/>
                    </a:ext>
                  </a:extLst>
                </a:gridCol>
              </a:tblGrid>
              <a:tr h="596998">
                <a:tc>
                  <a:txBody>
                    <a:bodyPr/>
                    <a:lstStyle/>
                    <a:p>
                      <a:r>
                        <a:rPr lang="fr-FR" dirty="0" err="1">
                          <a:solidFill>
                            <a:schemeClr val="bg1"/>
                          </a:solidFill>
                        </a:rPr>
                        <a:t>Countable</a:t>
                      </a:r>
                      <a:endParaRPr lang="fr-FR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>
                          <a:solidFill>
                            <a:schemeClr val="bg1"/>
                          </a:solidFill>
                        </a:rPr>
                        <a:t>Uncountable</a:t>
                      </a:r>
                      <a:endParaRPr lang="fr-FR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3674654"/>
                  </a:ext>
                </a:extLst>
              </a:tr>
              <a:tr h="668048">
                <a:tc>
                  <a:txBody>
                    <a:bodyPr/>
                    <a:lstStyle/>
                    <a:p>
                      <a:r>
                        <a:rPr lang="fr-FR" dirty="0" err="1">
                          <a:solidFill>
                            <a:schemeClr val="bg1"/>
                          </a:solidFill>
                        </a:rPr>
                        <a:t>Many</a:t>
                      </a:r>
                      <a:endParaRPr lang="fr-FR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Much</a:t>
                      </a:r>
                      <a:endParaRPr lang="fr-FR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5559569"/>
                  </a:ext>
                </a:extLst>
              </a:tr>
              <a:tr h="556420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A few</a:t>
                      </a:r>
                      <a:endParaRPr lang="fr-FR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A </a:t>
                      </a:r>
                      <a:r>
                        <a:rPr lang="fr-FR" dirty="0" err="1">
                          <a:solidFill>
                            <a:schemeClr val="bg1"/>
                          </a:solidFill>
                        </a:rPr>
                        <a:t>little</a:t>
                      </a:r>
                      <a:endParaRPr lang="fr-FR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766389"/>
                  </a:ext>
                </a:extLst>
              </a:tr>
              <a:tr h="556420">
                <a:tc>
                  <a:txBody>
                    <a:bodyPr/>
                    <a:lstStyle/>
                    <a:p>
                      <a:r>
                        <a:rPr lang="fr-FR" dirty="0" err="1">
                          <a:solidFill>
                            <a:schemeClr val="bg1"/>
                          </a:solidFill>
                        </a:rPr>
                        <a:t>fewer</a:t>
                      </a:r>
                      <a:endParaRPr lang="fr-FR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>
                          <a:solidFill>
                            <a:schemeClr val="bg1"/>
                          </a:solidFill>
                        </a:rPr>
                        <a:t>less</a:t>
                      </a:r>
                      <a:endParaRPr lang="fr-FR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769528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85C10E63-BA83-CCD2-108B-49B39A1BE2AB}"/>
              </a:ext>
            </a:extLst>
          </p:cNvPr>
          <p:cNvSpPr txBox="1"/>
          <p:nvPr/>
        </p:nvSpPr>
        <p:spPr>
          <a:xfrm>
            <a:off x="6813755" y="4862139"/>
            <a:ext cx="4564934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To count </a:t>
            </a:r>
            <a:r>
              <a:rPr lang="fr-FR" b="1" dirty="0" err="1">
                <a:solidFill>
                  <a:schemeClr val="bg1"/>
                </a:solidFill>
              </a:rPr>
              <a:t>uncountables</a:t>
            </a:r>
            <a:r>
              <a:rPr lang="fr-FR" b="1" dirty="0">
                <a:solidFill>
                  <a:schemeClr val="bg1"/>
                </a:solidFill>
              </a:rPr>
              <a:t>, </a:t>
            </a:r>
            <a:r>
              <a:rPr lang="fr-FR" b="1" dirty="0" err="1">
                <a:solidFill>
                  <a:schemeClr val="bg1"/>
                </a:solidFill>
              </a:rPr>
              <a:t>we</a:t>
            </a:r>
            <a:r>
              <a:rPr lang="fr-FR" b="1" dirty="0">
                <a:solidFill>
                  <a:schemeClr val="bg1"/>
                </a:solidFill>
              </a:rPr>
              <a:t> can </a:t>
            </a:r>
            <a:r>
              <a:rPr lang="fr-FR" b="1" dirty="0" err="1">
                <a:solidFill>
                  <a:schemeClr val="bg1"/>
                </a:solidFill>
              </a:rPr>
              <a:t>often</a:t>
            </a:r>
            <a:r>
              <a:rPr lang="fr-FR" b="1" dirty="0">
                <a:solidFill>
                  <a:schemeClr val="bg1"/>
                </a:solidFill>
              </a:rPr>
              <a:t> </a:t>
            </a:r>
            <a:r>
              <a:rPr lang="fr-FR" b="1" dirty="0" err="1">
                <a:solidFill>
                  <a:schemeClr val="bg1"/>
                </a:solidFill>
              </a:rPr>
              <a:t>add</a:t>
            </a:r>
            <a:r>
              <a:rPr lang="fr-FR" b="1" dirty="0">
                <a:solidFill>
                  <a:schemeClr val="bg1"/>
                </a:solidFill>
              </a:rPr>
              <a:t> « A </a:t>
            </a:r>
            <a:r>
              <a:rPr lang="fr-FR" b="1" dirty="0" err="1">
                <a:solidFill>
                  <a:schemeClr val="bg1"/>
                </a:solidFill>
              </a:rPr>
              <a:t>piece</a:t>
            </a:r>
            <a:r>
              <a:rPr lang="fr-FR" b="1" dirty="0">
                <a:solidFill>
                  <a:schemeClr val="bg1"/>
                </a:solidFill>
              </a:rPr>
              <a:t> of » or, </a:t>
            </a:r>
            <a:r>
              <a:rPr lang="fr-FR" b="1" dirty="0" err="1">
                <a:solidFill>
                  <a:schemeClr val="bg1"/>
                </a:solidFill>
              </a:rPr>
              <a:t>units</a:t>
            </a:r>
            <a:r>
              <a:rPr lang="fr-FR" b="1" dirty="0">
                <a:solidFill>
                  <a:schemeClr val="bg1"/>
                </a:solidFill>
              </a:rPr>
              <a:t> : </a:t>
            </a:r>
          </a:p>
          <a:p>
            <a:pPr algn="ctr"/>
            <a:r>
              <a:rPr lang="fr-FR" b="1" dirty="0">
                <a:solidFill>
                  <a:schemeClr val="bg1"/>
                </a:solidFill>
              </a:rPr>
              <a:t>A </a:t>
            </a:r>
            <a:r>
              <a:rPr lang="fr-FR" b="1" dirty="0" err="1">
                <a:solidFill>
                  <a:schemeClr val="bg1"/>
                </a:solidFill>
              </a:rPr>
              <a:t>piece</a:t>
            </a:r>
            <a:r>
              <a:rPr lang="fr-FR" b="1" dirty="0">
                <a:solidFill>
                  <a:schemeClr val="bg1"/>
                </a:solidFill>
              </a:rPr>
              <a:t> of </a:t>
            </a:r>
            <a:r>
              <a:rPr lang="fr-FR" b="1" dirty="0" err="1">
                <a:solidFill>
                  <a:schemeClr val="bg1"/>
                </a:solidFill>
              </a:rPr>
              <a:t>advice</a:t>
            </a:r>
            <a:r>
              <a:rPr lang="fr-FR" b="1" dirty="0">
                <a:solidFill>
                  <a:schemeClr val="bg1"/>
                </a:solidFill>
              </a:rPr>
              <a:t>, a </a:t>
            </a:r>
            <a:r>
              <a:rPr lang="fr-FR" b="1" dirty="0" err="1">
                <a:solidFill>
                  <a:schemeClr val="bg1"/>
                </a:solidFill>
              </a:rPr>
              <a:t>piece</a:t>
            </a:r>
            <a:r>
              <a:rPr lang="fr-FR" b="1" dirty="0">
                <a:solidFill>
                  <a:schemeClr val="bg1"/>
                </a:solidFill>
              </a:rPr>
              <a:t> of information, 2 litres of water</a:t>
            </a:r>
          </a:p>
        </p:txBody>
      </p:sp>
    </p:spTree>
    <p:extLst>
      <p:ext uri="{BB962C8B-B14F-4D97-AF65-F5344CB8AC3E}">
        <p14:creationId xmlns:p14="http://schemas.microsoft.com/office/powerpoint/2010/main" val="3989740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E96A74-B62B-4642-AB22-7776A5F48C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182F828-DF70-6D9F-FB5C-4F6254636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338" y="1079500"/>
            <a:ext cx="3322637" cy="4689475"/>
          </a:xfrm>
        </p:spPr>
        <p:txBody>
          <a:bodyPr anchor="ctr">
            <a:normAutofit/>
          </a:bodyPr>
          <a:lstStyle/>
          <a:p>
            <a:pPr algn="ctr"/>
            <a:r>
              <a:rPr lang="fr-FR" sz="2400"/>
              <a:t>How to </a:t>
            </a:r>
            <a:r>
              <a:rPr lang="fr-FR" sz="2400" err="1"/>
              <a:t>identify</a:t>
            </a:r>
            <a:r>
              <a:rPr lang="fr-FR" sz="2400"/>
              <a:t> </a:t>
            </a:r>
            <a:r>
              <a:rPr lang="fr-FR" sz="2400" err="1"/>
              <a:t>countable</a:t>
            </a:r>
            <a:r>
              <a:rPr lang="fr-FR" sz="2400"/>
              <a:t> and </a:t>
            </a:r>
            <a:r>
              <a:rPr lang="fr-FR" sz="2400" err="1"/>
              <a:t>uncountables</a:t>
            </a:r>
            <a:br>
              <a:rPr lang="fr-FR" sz="2400"/>
            </a:br>
            <a:endParaRPr lang="fr-FR" sz="24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76A6EA-4B09-480F-BB03-96160272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5950" y="-1"/>
            <a:ext cx="7766050" cy="6857993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62E4CE0B-F9B3-F5BD-CB4A-FDE9F91684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3369130"/>
              </p:ext>
            </p:extLst>
          </p:nvPr>
        </p:nvGraphicFramePr>
        <p:xfrm>
          <a:off x="4981575" y="540000"/>
          <a:ext cx="6669431" cy="577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2766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E96A74-B62B-4642-AB22-7776A5F48C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AD715C4-CF0E-E1A0-4020-E4F550E5C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338" y="1079500"/>
            <a:ext cx="3322637" cy="4689475"/>
          </a:xfrm>
        </p:spPr>
        <p:txBody>
          <a:bodyPr anchor="ctr">
            <a:normAutofit/>
          </a:bodyPr>
          <a:lstStyle/>
          <a:p>
            <a:pPr algn="ctr"/>
            <a:r>
              <a:rPr lang="fr-FR" dirty="0" err="1"/>
              <a:t>Tricky</a:t>
            </a:r>
            <a:r>
              <a:rPr lang="fr-FR" dirty="0"/>
              <a:t> </a:t>
            </a:r>
            <a:r>
              <a:rPr lang="fr-FR" dirty="0" err="1"/>
              <a:t>Words</a:t>
            </a:r>
            <a:r>
              <a:rPr lang="fr-FR" dirty="0"/>
              <a:t> 		</a:t>
            </a:r>
            <a:r>
              <a:rPr lang="fr-FR" err="1"/>
              <a:t>Some</a:t>
            </a:r>
            <a:r>
              <a:rPr lang="fr-FR"/>
              <a:t> </a:t>
            </a:r>
            <a:r>
              <a:rPr lang="fr-FR" err="1"/>
              <a:t>words</a:t>
            </a:r>
            <a:r>
              <a:rPr lang="fr-FR"/>
              <a:t> can </a:t>
            </a:r>
            <a:r>
              <a:rPr lang="fr-FR" err="1"/>
              <a:t>be</a:t>
            </a:r>
            <a:r>
              <a:rPr lang="fr-FR"/>
              <a:t> </a:t>
            </a:r>
            <a:r>
              <a:rPr lang="fr-FR" err="1"/>
              <a:t>both</a:t>
            </a:r>
            <a:br>
              <a:rPr lang="fr-FR" dirty="0"/>
            </a:br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76A6EA-4B09-480F-BB03-96160272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5950" y="-1"/>
            <a:ext cx="7766050" cy="6857993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712DC888-690E-89D2-EA9A-E97AE3B2C2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9412952"/>
              </p:ext>
            </p:extLst>
          </p:nvPr>
        </p:nvGraphicFramePr>
        <p:xfrm>
          <a:off x="4981575" y="540000"/>
          <a:ext cx="6669431" cy="577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3755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E96A74-B62B-4642-AB22-7776A5F48C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6EFBE4B-FE04-845F-A81B-C919A3017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338" y="1079500"/>
            <a:ext cx="3322637" cy="4689475"/>
          </a:xfrm>
        </p:spPr>
        <p:txBody>
          <a:bodyPr anchor="ctr">
            <a:normAutofit/>
          </a:bodyPr>
          <a:lstStyle/>
          <a:p>
            <a:pPr algn="ctr"/>
            <a:r>
              <a:rPr lang="fr-FR" dirty="0"/>
              <a:t>Question 1</a:t>
            </a:r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76A6EA-4B09-480F-BB03-96160272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5950" y="-1"/>
            <a:ext cx="7766050" cy="6857993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379383C3-50A6-C11B-A35B-726E59937B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3843475"/>
              </p:ext>
            </p:extLst>
          </p:nvPr>
        </p:nvGraphicFramePr>
        <p:xfrm>
          <a:off x="4981575" y="540000"/>
          <a:ext cx="6669431" cy="577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7799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E96A74-B62B-4642-AB22-7776A5F48C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6EFBE4B-FE04-845F-A81B-C919A3017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338" y="1079500"/>
            <a:ext cx="3322637" cy="4689475"/>
          </a:xfrm>
        </p:spPr>
        <p:txBody>
          <a:bodyPr anchor="ctr">
            <a:normAutofit/>
          </a:bodyPr>
          <a:lstStyle/>
          <a:p>
            <a:pPr algn="ctr"/>
            <a:r>
              <a:rPr lang="fr-FR" dirty="0"/>
              <a:t>Question 1</a:t>
            </a:r>
            <a:br>
              <a:rPr lang="fr-FR" dirty="0"/>
            </a:br>
            <a:r>
              <a:rPr lang="fr-FR" dirty="0" err="1">
                <a:highlight>
                  <a:srgbClr val="00FF00"/>
                </a:highlight>
              </a:rPr>
              <a:t>Answer</a:t>
            </a:r>
            <a:endParaRPr lang="fr-FR" dirty="0">
              <a:highlight>
                <a:srgbClr val="00FF00"/>
              </a:highligh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76A6EA-4B09-480F-BB03-96160272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5950" y="-1"/>
            <a:ext cx="7766050" cy="6857993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379383C3-50A6-C11B-A35B-726E59937B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9836271"/>
              </p:ext>
            </p:extLst>
          </p:nvPr>
        </p:nvGraphicFramePr>
        <p:xfrm>
          <a:off x="4981575" y="540000"/>
          <a:ext cx="6669431" cy="577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327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E96A74-B62B-4642-AB22-7776A5F48C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6EFBE4B-FE04-845F-A81B-C919A3017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338" y="1079500"/>
            <a:ext cx="3322637" cy="4689475"/>
          </a:xfrm>
        </p:spPr>
        <p:txBody>
          <a:bodyPr anchor="ctr">
            <a:normAutofit/>
          </a:bodyPr>
          <a:lstStyle/>
          <a:p>
            <a:pPr algn="ctr"/>
            <a:r>
              <a:rPr lang="fr-FR" dirty="0"/>
              <a:t>Question 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76A6EA-4B09-480F-BB03-96160272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5950" y="-1"/>
            <a:ext cx="7766050" cy="6857993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379383C3-50A6-C11B-A35B-726E59937B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6708772"/>
              </p:ext>
            </p:extLst>
          </p:nvPr>
        </p:nvGraphicFramePr>
        <p:xfrm>
          <a:off x="4981575" y="540000"/>
          <a:ext cx="6669431" cy="577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726130"/>
      </p:ext>
    </p:extLst>
  </p:cSld>
  <p:clrMapOvr>
    <a:masterClrMapping/>
  </p:clrMapOvr>
</p:sld>
</file>

<file path=ppt/theme/theme1.xml><?xml version="1.0" encoding="utf-8"?>
<a:theme xmlns:a="http://schemas.openxmlformats.org/drawingml/2006/main" name="LeafVTI">
  <a:themeElements>
    <a:clrScheme name="AnalogousFromLightSeed_2SEEDS">
      <a:dk1>
        <a:srgbClr val="000000"/>
      </a:dk1>
      <a:lt1>
        <a:srgbClr val="FFFFFF"/>
      </a:lt1>
      <a:dk2>
        <a:srgbClr val="22363C"/>
      </a:dk2>
      <a:lt2>
        <a:srgbClr val="E8E3E2"/>
      </a:lt2>
      <a:accent1>
        <a:srgbClr val="4EADCA"/>
      </a:accent1>
      <a:accent2>
        <a:srgbClr val="63AFA1"/>
      </a:accent2>
      <a:accent3>
        <a:srgbClr val="81A1DC"/>
      </a:accent3>
      <a:accent4>
        <a:srgbClr val="D46573"/>
      </a:accent4>
      <a:accent5>
        <a:srgbClr val="D89074"/>
      </a:accent5>
      <a:accent6>
        <a:srgbClr val="BC9F5A"/>
      </a:accent6>
      <a:hlink>
        <a:srgbClr val="AB7564"/>
      </a:hlink>
      <a:folHlink>
        <a:srgbClr val="7F7F7F"/>
      </a:folHlink>
    </a:clrScheme>
    <a:fontScheme name="Leaf">
      <a:majorFont>
        <a:latin typeface="Rockwell Nova Light"/>
        <a:ea typeface=""/>
        <a:cs typeface=""/>
      </a:majorFont>
      <a:minorFont>
        <a:latin typeface="Avenir Next LT Pro Ligh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fVTI" id="{AD13D32C-3873-4EF1-A28C-5D0E64FF0913}" vid="{0D2E0FD0-9C17-4337-BD21-33917FC300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560</Words>
  <Application>Microsoft Office PowerPoint</Application>
  <PresentationFormat>Grand écran</PresentationFormat>
  <Paragraphs>88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9" baseType="lpstr">
      <vt:lpstr>Arial</vt:lpstr>
      <vt:lpstr>Avenir Next LT Pro Light</vt:lpstr>
      <vt:lpstr>Comic Sans MS</vt:lpstr>
      <vt:lpstr>Rockwell Nova Light</vt:lpstr>
      <vt:lpstr>Wingdings</vt:lpstr>
      <vt:lpstr>LeafVTI</vt:lpstr>
      <vt:lpstr>Linguaskill Business - Grammar</vt:lpstr>
      <vt:lpstr>What is a Countable Noun?</vt:lpstr>
      <vt:lpstr>What is an uncountable noun?</vt:lpstr>
      <vt:lpstr>Use</vt:lpstr>
      <vt:lpstr>How to identify countable and uncountables </vt:lpstr>
      <vt:lpstr>Tricky Words   Some words can be both </vt:lpstr>
      <vt:lpstr>Question 1</vt:lpstr>
      <vt:lpstr>Question 1 Answer</vt:lpstr>
      <vt:lpstr>Question 2</vt:lpstr>
      <vt:lpstr>Question 2</vt:lpstr>
      <vt:lpstr>Question 3</vt:lpstr>
      <vt:lpstr>Question 3 Answer</vt:lpstr>
      <vt:lpstr>Question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BOUCHE Katie</dc:creator>
  <cp:lastModifiedBy>BOUCHE Katie</cp:lastModifiedBy>
  <cp:revision>1</cp:revision>
  <dcterms:created xsi:type="dcterms:W3CDTF">2024-09-24T14:00:55Z</dcterms:created>
  <dcterms:modified xsi:type="dcterms:W3CDTF">2024-09-24T14:33:48Z</dcterms:modified>
</cp:coreProperties>
</file>